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5"/>
  </p:notesMasterIdLst>
  <p:sldIdLst>
    <p:sldId id="256" r:id="rId2"/>
    <p:sldId id="258" r:id="rId3"/>
    <p:sldId id="260" r:id="rId4"/>
    <p:sldId id="312" r:id="rId5"/>
    <p:sldId id="304" r:id="rId6"/>
    <p:sldId id="261" r:id="rId7"/>
    <p:sldId id="270" r:id="rId8"/>
    <p:sldId id="266" r:id="rId9"/>
    <p:sldId id="274" r:id="rId10"/>
    <p:sldId id="267" r:id="rId11"/>
    <p:sldId id="269" r:id="rId12"/>
    <p:sldId id="305" r:id="rId13"/>
    <p:sldId id="306" r:id="rId14"/>
    <p:sldId id="307" r:id="rId15"/>
    <p:sldId id="320" r:id="rId16"/>
    <p:sldId id="318" r:id="rId17"/>
    <p:sldId id="308" r:id="rId18"/>
    <p:sldId id="316" r:id="rId19"/>
    <p:sldId id="319" r:id="rId20"/>
    <p:sldId id="322" r:id="rId21"/>
    <p:sldId id="317" r:id="rId22"/>
    <p:sldId id="309" r:id="rId23"/>
    <p:sldId id="280" r:id="rId24"/>
    <p:sldId id="275" r:id="rId25"/>
    <p:sldId id="321" r:id="rId26"/>
    <p:sldId id="281" r:id="rId27"/>
    <p:sldId id="278" r:id="rId28"/>
    <p:sldId id="272" r:id="rId29"/>
    <p:sldId id="277" r:id="rId30"/>
    <p:sldId id="310" r:id="rId31"/>
    <p:sldId id="313" r:id="rId32"/>
    <p:sldId id="314" r:id="rId33"/>
    <p:sldId id="315" r:id="rId34"/>
  </p:sldIdLst>
  <p:sldSz cx="9144000" cy="5143500" type="screen16x9"/>
  <p:notesSz cx="6858000" cy="9144000"/>
  <p:embeddedFontLst>
    <p:embeddedFont>
      <p:font typeface="Barlow Semi Condensed" panose="00000506000000000000" pitchFamily="2" charset="0"/>
      <p:regular r:id="rId36"/>
      <p:bold r:id="rId37"/>
      <p:italic r:id="rId38"/>
      <p:boldItalic r:id="rId39"/>
    </p:embeddedFont>
    <p:embeddedFont>
      <p:font typeface="Barlow Semi Condensed Medium" panose="00000606000000000000" pitchFamily="2"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Fjalla One" panose="02000506040000020004" pitchFamily="2"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3C4B5E-2149-4826-94EC-904F08E14D8A}">
  <a:tblStyle styleId="{A23C4B5E-2149-4826-94EC-904F08E14D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31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0B357-3D2B-4CCA-83E1-DDAD9F591771}"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en-IN"/>
        </a:p>
      </dgm:t>
    </dgm:pt>
    <dgm:pt modelId="{3CDA583B-FF94-41CD-919F-10A6E49AB615}">
      <dgm:prSet phldrT="[Text]"/>
      <dgm:spPr/>
      <dgm:t>
        <a:bodyPr/>
        <a:lstStyle/>
        <a:p>
          <a:r>
            <a:rPr lang="en-IN" dirty="0"/>
            <a:t>Digital Addictions</a:t>
          </a:r>
        </a:p>
      </dgm:t>
    </dgm:pt>
    <dgm:pt modelId="{4C9DB686-024F-4D04-8BE2-4FABC4B38B50}" type="parTrans" cxnId="{35F8F133-8614-428C-A735-F96CC9C27317}">
      <dgm:prSet/>
      <dgm:spPr/>
      <dgm:t>
        <a:bodyPr/>
        <a:lstStyle/>
        <a:p>
          <a:endParaRPr lang="en-IN"/>
        </a:p>
      </dgm:t>
    </dgm:pt>
    <dgm:pt modelId="{EAD10362-EE17-4B21-876D-1A9ED7D46B96}" type="sibTrans" cxnId="{35F8F133-8614-428C-A735-F96CC9C27317}">
      <dgm:prSet/>
      <dgm:spPr/>
      <dgm:t>
        <a:bodyPr/>
        <a:lstStyle/>
        <a:p>
          <a:endParaRPr lang="en-IN"/>
        </a:p>
      </dgm:t>
    </dgm:pt>
    <dgm:pt modelId="{5A326392-315B-4F41-9030-DC741F131FF6}">
      <dgm:prSet phldrT="[Text]"/>
      <dgm:spPr/>
      <dgm:t>
        <a:bodyPr/>
        <a:lstStyle/>
        <a:p>
          <a:r>
            <a:rPr lang="en-IN"/>
            <a:t>Digital Devices</a:t>
          </a:r>
          <a:endParaRPr lang="en-IN" dirty="0"/>
        </a:p>
      </dgm:t>
    </dgm:pt>
    <dgm:pt modelId="{1D37470D-3A30-42F8-B39D-D232BACA5328}" type="parTrans" cxnId="{E13F0186-987F-4CDE-95AC-E5F43039CE1D}">
      <dgm:prSet/>
      <dgm:spPr/>
      <dgm:t>
        <a:bodyPr/>
        <a:lstStyle/>
        <a:p>
          <a:endParaRPr lang="en-IN"/>
        </a:p>
      </dgm:t>
    </dgm:pt>
    <dgm:pt modelId="{B4FA172F-86BF-4448-93B6-C48D7D9D079D}" type="sibTrans" cxnId="{E13F0186-987F-4CDE-95AC-E5F43039CE1D}">
      <dgm:prSet/>
      <dgm:spPr/>
      <dgm:t>
        <a:bodyPr/>
        <a:lstStyle/>
        <a:p>
          <a:endParaRPr lang="en-IN"/>
        </a:p>
      </dgm:t>
    </dgm:pt>
    <dgm:pt modelId="{AF616105-B464-4F1E-8ACC-75D83562FCFE}">
      <dgm:prSet phldrT="[Text]"/>
      <dgm:spPr/>
      <dgm:t>
        <a:bodyPr/>
        <a:lstStyle/>
        <a:p>
          <a:r>
            <a:rPr lang="en-IN"/>
            <a:t>Digital Platforms</a:t>
          </a:r>
          <a:endParaRPr lang="en-IN" dirty="0"/>
        </a:p>
      </dgm:t>
    </dgm:pt>
    <dgm:pt modelId="{FE3731E5-19BE-405F-B901-CE926F9A9EDC}" type="parTrans" cxnId="{C8421C32-1CA5-44FB-96F1-67197F46ABCC}">
      <dgm:prSet/>
      <dgm:spPr/>
      <dgm:t>
        <a:bodyPr/>
        <a:lstStyle/>
        <a:p>
          <a:endParaRPr lang="en-IN"/>
        </a:p>
      </dgm:t>
    </dgm:pt>
    <dgm:pt modelId="{B5F55E88-E09F-4994-88EE-6EE0B1B0A021}" type="sibTrans" cxnId="{C8421C32-1CA5-44FB-96F1-67197F46ABCC}">
      <dgm:prSet/>
      <dgm:spPr/>
      <dgm:t>
        <a:bodyPr/>
        <a:lstStyle/>
        <a:p>
          <a:endParaRPr lang="en-IN"/>
        </a:p>
      </dgm:t>
    </dgm:pt>
    <dgm:pt modelId="{AA6BC169-7BB1-422E-A200-B4E8FFF8E37A}">
      <dgm:prSet phldrT="[Text]"/>
      <dgm:spPr/>
      <dgm:t>
        <a:bodyPr/>
        <a:lstStyle/>
        <a:p>
          <a:r>
            <a:rPr lang="en-IN"/>
            <a:t>Digital Medium</a:t>
          </a:r>
          <a:endParaRPr lang="en-IN" dirty="0"/>
        </a:p>
      </dgm:t>
    </dgm:pt>
    <dgm:pt modelId="{2C642E07-1296-48EC-A366-8A64C502F935}" type="parTrans" cxnId="{D2439E58-DDFF-47F0-876F-A660AD7F5906}">
      <dgm:prSet/>
      <dgm:spPr/>
      <dgm:t>
        <a:bodyPr/>
        <a:lstStyle/>
        <a:p>
          <a:endParaRPr lang="en-IN"/>
        </a:p>
      </dgm:t>
    </dgm:pt>
    <dgm:pt modelId="{3D3D1421-3E6A-40A2-A134-B4B405DE4686}" type="sibTrans" cxnId="{D2439E58-DDFF-47F0-876F-A660AD7F5906}">
      <dgm:prSet/>
      <dgm:spPr/>
      <dgm:t>
        <a:bodyPr/>
        <a:lstStyle/>
        <a:p>
          <a:endParaRPr lang="en-IN"/>
        </a:p>
      </dgm:t>
    </dgm:pt>
    <dgm:pt modelId="{8A60B894-1BC8-44EF-86FF-11471DD9E379}">
      <dgm:prSet phldrT="[Text]"/>
      <dgm:spPr/>
      <dgm:t>
        <a:bodyPr/>
        <a:lstStyle/>
        <a:p>
          <a:r>
            <a:rPr lang="en-IN"/>
            <a:t>Computer</a:t>
          </a:r>
          <a:endParaRPr lang="en-IN" dirty="0"/>
        </a:p>
      </dgm:t>
    </dgm:pt>
    <dgm:pt modelId="{E11E491C-FD3F-452E-8F0E-8203E146ECB5}" type="parTrans" cxnId="{2150D168-CEB8-4951-BA1A-BF3D7C895D57}">
      <dgm:prSet/>
      <dgm:spPr/>
      <dgm:t>
        <a:bodyPr/>
        <a:lstStyle/>
        <a:p>
          <a:endParaRPr lang="en-IN"/>
        </a:p>
      </dgm:t>
    </dgm:pt>
    <dgm:pt modelId="{C1002E0E-49C3-4865-AE72-0BFC0B5C66E7}" type="sibTrans" cxnId="{2150D168-CEB8-4951-BA1A-BF3D7C895D57}">
      <dgm:prSet/>
      <dgm:spPr/>
      <dgm:t>
        <a:bodyPr/>
        <a:lstStyle/>
        <a:p>
          <a:endParaRPr lang="en-IN"/>
        </a:p>
      </dgm:t>
    </dgm:pt>
    <dgm:pt modelId="{07A4BBBA-EA1F-44F9-B560-A6D2D33E6B68}">
      <dgm:prSet phldrT="[Text]"/>
      <dgm:spPr/>
      <dgm:t>
        <a:bodyPr/>
        <a:lstStyle/>
        <a:p>
          <a:r>
            <a:rPr lang="en-IN"/>
            <a:t>Smartphones</a:t>
          </a:r>
          <a:endParaRPr lang="en-IN" dirty="0"/>
        </a:p>
      </dgm:t>
    </dgm:pt>
    <dgm:pt modelId="{D9EED350-0040-4096-B15A-AD8ED903C771}" type="parTrans" cxnId="{1A81103C-66A1-4993-B57F-234B0F8B0CA0}">
      <dgm:prSet/>
      <dgm:spPr/>
      <dgm:t>
        <a:bodyPr/>
        <a:lstStyle/>
        <a:p>
          <a:endParaRPr lang="en-IN"/>
        </a:p>
      </dgm:t>
    </dgm:pt>
    <dgm:pt modelId="{F894AA11-6038-467A-AED8-8175C38A87B6}" type="sibTrans" cxnId="{1A81103C-66A1-4993-B57F-234B0F8B0CA0}">
      <dgm:prSet/>
      <dgm:spPr/>
      <dgm:t>
        <a:bodyPr/>
        <a:lstStyle/>
        <a:p>
          <a:endParaRPr lang="en-IN"/>
        </a:p>
      </dgm:t>
    </dgm:pt>
    <dgm:pt modelId="{751A8750-276F-4830-92B1-F0AFCB339A2B}">
      <dgm:prSet phldrT="[Text]"/>
      <dgm:spPr/>
      <dgm:t>
        <a:bodyPr/>
        <a:lstStyle/>
        <a:p>
          <a:r>
            <a:rPr lang="en-IN"/>
            <a:t>Digital gadgets </a:t>
          </a:r>
          <a:endParaRPr lang="en-IN" dirty="0"/>
        </a:p>
      </dgm:t>
    </dgm:pt>
    <dgm:pt modelId="{990E4F11-15BB-4665-A4BD-96009BE1989C}" type="parTrans" cxnId="{7561836B-FCD1-46A7-99CB-882E568C42DA}">
      <dgm:prSet/>
      <dgm:spPr/>
      <dgm:t>
        <a:bodyPr/>
        <a:lstStyle/>
        <a:p>
          <a:endParaRPr lang="en-IN"/>
        </a:p>
      </dgm:t>
    </dgm:pt>
    <dgm:pt modelId="{993E3355-03D7-4F28-A695-9530B43CF224}" type="sibTrans" cxnId="{7561836B-FCD1-46A7-99CB-882E568C42DA}">
      <dgm:prSet/>
      <dgm:spPr/>
      <dgm:t>
        <a:bodyPr/>
        <a:lstStyle/>
        <a:p>
          <a:endParaRPr lang="en-IN"/>
        </a:p>
      </dgm:t>
    </dgm:pt>
    <dgm:pt modelId="{73DE0712-C698-4D1E-AF1E-4507A53165E4}">
      <dgm:prSet phldrT="[Text]"/>
      <dgm:spPr/>
      <dgm:t>
        <a:bodyPr/>
        <a:lstStyle/>
        <a:p>
          <a:r>
            <a:rPr lang="en-IN"/>
            <a:t>Google</a:t>
          </a:r>
          <a:endParaRPr lang="en-IN" dirty="0"/>
        </a:p>
      </dgm:t>
    </dgm:pt>
    <dgm:pt modelId="{170FA61E-F37A-49CC-AC05-478C9A302DED}" type="parTrans" cxnId="{75FFAE3C-62AD-471E-90C0-4B5D130CEE35}">
      <dgm:prSet/>
      <dgm:spPr/>
      <dgm:t>
        <a:bodyPr/>
        <a:lstStyle/>
        <a:p>
          <a:endParaRPr lang="en-IN"/>
        </a:p>
      </dgm:t>
    </dgm:pt>
    <dgm:pt modelId="{0AED15AC-FF0C-4F96-B0D8-3C1498B06D7D}" type="sibTrans" cxnId="{75FFAE3C-62AD-471E-90C0-4B5D130CEE35}">
      <dgm:prSet/>
      <dgm:spPr/>
      <dgm:t>
        <a:bodyPr/>
        <a:lstStyle/>
        <a:p>
          <a:endParaRPr lang="en-IN"/>
        </a:p>
      </dgm:t>
    </dgm:pt>
    <dgm:pt modelId="{FEAC31C0-559C-41F1-AB76-7FC31AE373B8}">
      <dgm:prSet phldrT="[Text]"/>
      <dgm:spPr/>
      <dgm:t>
        <a:bodyPr/>
        <a:lstStyle/>
        <a:p>
          <a:r>
            <a:rPr lang="en-IN"/>
            <a:t>YouTube</a:t>
          </a:r>
          <a:endParaRPr lang="en-IN" dirty="0"/>
        </a:p>
      </dgm:t>
    </dgm:pt>
    <dgm:pt modelId="{F139754A-4964-40E5-8939-75295EE06DED}" type="parTrans" cxnId="{94CE1A79-E18A-4FD9-87D2-BBAF1DD275AC}">
      <dgm:prSet/>
      <dgm:spPr/>
      <dgm:t>
        <a:bodyPr/>
        <a:lstStyle/>
        <a:p>
          <a:endParaRPr lang="en-IN"/>
        </a:p>
      </dgm:t>
    </dgm:pt>
    <dgm:pt modelId="{6081F167-77BC-44C5-AEDE-853D2F6E8A82}" type="sibTrans" cxnId="{94CE1A79-E18A-4FD9-87D2-BBAF1DD275AC}">
      <dgm:prSet/>
      <dgm:spPr/>
      <dgm:t>
        <a:bodyPr/>
        <a:lstStyle/>
        <a:p>
          <a:endParaRPr lang="en-IN"/>
        </a:p>
      </dgm:t>
    </dgm:pt>
    <dgm:pt modelId="{B5B154BD-1429-4EE7-84AD-0EEF94EEE001}">
      <dgm:prSet phldrT="[Text]"/>
      <dgm:spPr/>
      <dgm:t>
        <a:bodyPr/>
        <a:lstStyle/>
        <a:p>
          <a:r>
            <a:rPr lang="en-IN"/>
            <a:t>Facebook</a:t>
          </a:r>
          <a:endParaRPr lang="en-IN" dirty="0"/>
        </a:p>
      </dgm:t>
    </dgm:pt>
    <dgm:pt modelId="{2664EDE3-AE73-4F73-A4F0-2191E9EE02E7}" type="parTrans" cxnId="{9D8382AD-F885-4429-8824-5FC6D8064A01}">
      <dgm:prSet/>
      <dgm:spPr/>
      <dgm:t>
        <a:bodyPr/>
        <a:lstStyle/>
        <a:p>
          <a:endParaRPr lang="en-IN"/>
        </a:p>
      </dgm:t>
    </dgm:pt>
    <dgm:pt modelId="{E7A7DB8D-90CC-47A4-807B-C77C0EB33052}" type="sibTrans" cxnId="{9D8382AD-F885-4429-8824-5FC6D8064A01}">
      <dgm:prSet/>
      <dgm:spPr/>
      <dgm:t>
        <a:bodyPr/>
        <a:lstStyle/>
        <a:p>
          <a:endParaRPr lang="en-IN"/>
        </a:p>
      </dgm:t>
    </dgm:pt>
    <dgm:pt modelId="{7ADAB8B4-5838-41E4-9A77-3AE014EC82CD}">
      <dgm:prSet phldrT="[Text]"/>
      <dgm:spPr/>
      <dgm:t>
        <a:bodyPr/>
        <a:lstStyle/>
        <a:p>
          <a:r>
            <a:rPr lang="en-IN" dirty="0"/>
            <a:t>Internet</a:t>
          </a:r>
        </a:p>
      </dgm:t>
    </dgm:pt>
    <dgm:pt modelId="{7282E0BE-B637-44EF-BEF3-86DF2D15E99D}" type="parTrans" cxnId="{90419ED1-D3A9-4D35-9FB4-D3B64AD2DA56}">
      <dgm:prSet/>
      <dgm:spPr/>
      <dgm:t>
        <a:bodyPr/>
        <a:lstStyle/>
        <a:p>
          <a:endParaRPr lang="en-IN"/>
        </a:p>
      </dgm:t>
    </dgm:pt>
    <dgm:pt modelId="{64D42144-D0F2-44C7-B2C5-60C62DBD4D70}" type="sibTrans" cxnId="{90419ED1-D3A9-4D35-9FB4-D3B64AD2DA56}">
      <dgm:prSet/>
      <dgm:spPr/>
      <dgm:t>
        <a:bodyPr/>
        <a:lstStyle/>
        <a:p>
          <a:endParaRPr lang="en-IN"/>
        </a:p>
      </dgm:t>
    </dgm:pt>
    <dgm:pt modelId="{146D59E3-9504-4B26-8C51-42C4D4F64281}">
      <dgm:prSet phldrT="[Text]"/>
      <dgm:spPr/>
      <dgm:t>
        <a:bodyPr/>
        <a:lstStyle/>
        <a:p>
          <a:r>
            <a:rPr lang="en-IN" dirty="0"/>
            <a:t>Online media/ modes (movies, shopping)</a:t>
          </a:r>
        </a:p>
      </dgm:t>
    </dgm:pt>
    <dgm:pt modelId="{C3F19352-70EF-415D-B48A-CDCB15953524}" type="parTrans" cxnId="{F6D1D48E-87F5-4826-BEC3-A6C5237C65D5}">
      <dgm:prSet/>
      <dgm:spPr/>
      <dgm:t>
        <a:bodyPr/>
        <a:lstStyle/>
        <a:p>
          <a:endParaRPr lang="en-IN"/>
        </a:p>
      </dgm:t>
    </dgm:pt>
    <dgm:pt modelId="{B58350F8-A2D6-4832-8C15-6729E445A228}" type="sibTrans" cxnId="{F6D1D48E-87F5-4826-BEC3-A6C5237C65D5}">
      <dgm:prSet/>
      <dgm:spPr/>
      <dgm:t>
        <a:bodyPr/>
        <a:lstStyle/>
        <a:p>
          <a:endParaRPr lang="en-IN"/>
        </a:p>
      </dgm:t>
    </dgm:pt>
    <dgm:pt modelId="{26EB899C-A2EB-4E7D-BF06-11B4AF274250}">
      <dgm:prSet phldrT="[Text]"/>
      <dgm:spPr/>
      <dgm:t>
        <a:bodyPr/>
        <a:lstStyle/>
        <a:p>
          <a:r>
            <a:rPr lang="en-IN" dirty="0"/>
            <a:t>Video Games  </a:t>
          </a:r>
        </a:p>
      </dgm:t>
    </dgm:pt>
    <dgm:pt modelId="{17FC05DF-7C76-4EB6-A4E8-3BAF1A070C5E}" type="parTrans" cxnId="{A4749AE1-8521-4F6F-A493-25D5798D47E8}">
      <dgm:prSet/>
      <dgm:spPr/>
      <dgm:t>
        <a:bodyPr/>
        <a:lstStyle/>
        <a:p>
          <a:endParaRPr lang="en-IN"/>
        </a:p>
      </dgm:t>
    </dgm:pt>
    <dgm:pt modelId="{F254CE98-CB5E-417D-B93E-5DBF35A806E9}" type="sibTrans" cxnId="{A4749AE1-8521-4F6F-A493-25D5798D47E8}">
      <dgm:prSet/>
      <dgm:spPr/>
      <dgm:t>
        <a:bodyPr/>
        <a:lstStyle/>
        <a:p>
          <a:endParaRPr lang="en-IN"/>
        </a:p>
      </dgm:t>
    </dgm:pt>
    <dgm:pt modelId="{D0AFFD77-F322-477B-9991-F9BAEFEA1933}" type="pres">
      <dgm:prSet presAssocID="{1DC0B357-3D2B-4CCA-83E1-DDAD9F591771}" presName="hierChild1" presStyleCnt="0">
        <dgm:presLayoutVars>
          <dgm:orgChart val="1"/>
          <dgm:chPref val="1"/>
          <dgm:dir/>
          <dgm:animOne val="branch"/>
          <dgm:animLvl val="lvl"/>
          <dgm:resizeHandles/>
        </dgm:presLayoutVars>
      </dgm:prSet>
      <dgm:spPr/>
    </dgm:pt>
    <dgm:pt modelId="{446747C6-2F94-4DF0-8726-4DE8EBDC9C06}" type="pres">
      <dgm:prSet presAssocID="{3CDA583B-FF94-41CD-919F-10A6E49AB615}" presName="hierRoot1" presStyleCnt="0">
        <dgm:presLayoutVars>
          <dgm:hierBranch val="init"/>
        </dgm:presLayoutVars>
      </dgm:prSet>
      <dgm:spPr/>
    </dgm:pt>
    <dgm:pt modelId="{72AE5302-41EC-4F09-ABE7-BB008A7EE34F}" type="pres">
      <dgm:prSet presAssocID="{3CDA583B-FF94-41CD-919F-10A6E49AB615}" presName="rootComposite1" presStyleCnt="0"/>
      <dgm:spPr/>
    </dgm:pt>
    <dgm:pt modelId="{E018CAA7-03BD-4A22-8125-D531EAFCE381}" type="pres">
      <dgm:prSet presAssocID="{3CDA583B-FF94-41CD-919F-10A6E49AB615}" presName="rootText1" presStyleLbl="node0" presStyleIdx="0" presStyleCnt="1">
        <dgm:presLayoutVars>
          <dgm:chPref val="3"/>
        </dgm:presLayoutVars>
      </dgm:prSet>
      <dgm:spPr/>
    </dgm:pt>
    <dgm:pt modelId="{C68B15A9-C7F5-4D53-9F57-C2A2B0BCF3E8}" type="pres">
      <dgm:prSet presAssocID="{3CDA583B-FF94-41CD-919F-10A6E49AB615}" presName="rootConnector1" presStyleLbl="node1" presStyleIdx="0" presStyleCnt="0"/>
      <dgm:spPr/>
    </dgm:pt>
    <dgm:pt modelId="{E836545B-25AB-44B2-9632-7AB8F3D70610}" type="pres">
      <dgm:prSet presAssocID="{3CDA583B-FF94-41CD-919F-10A6E49AB615}" presName="hierChild2" presStyleCnt="0"/>
      <dgm:spPr/>
    </dgm:pt>
    <dgm:pt modelId="{F176567B-5D4A-476C-9027-2E9E0C654D20}" type="pres">
      <dgm:prSet presAssocID="{1D37470D-3A30-42F8-B39D-D232BACA5328}" presName="Name37" presStyleLbl="parChTrans1D2" presStyleIdx="0" presStyleCnt="3"/>
      <dgm:spPr/>
    </dgm:pt>
    <dgm:pt modelId="{1F5846CC-CB6F-44B6-A8A8-046084011E84}" type="pres">
      <dgm:prSet presAssocID="{5A326392-315B-4F41-9030-DC741F131FF6}" presName="hierRoot2" presStyleCnt="0">
        <dgm:presLayoutVars>
          <dgm:hierBranch val="init"/>
        </dgm:presLayoutVars>
      </dgm:prSet>
      <dgm:spPr/>
    </dgm:pt>
    <dgm:pt modelId="{A898BFA1-2296-435F-BBB5-743D7D160AA4}" type="pres">
      <dgm:prSet presAssocID="{5A326392-315B-4F41-9030-DC741F131FF6}" presName="rootComposite" presStyleCnt="0"/>
      <dgm:spPr/>
    </dgm:pt>
    <dgm:pt modelId="{20F76DD1-F99D-4E8B-A463-CEBD6D275CA0}" type="pres">
      <dgm:prSet presAssocID="{5A326392-315B-4F41-9030-DC741F131FF6}" presName="rootText" presStyleLbl="node2" presStyleIdx="0" presStyleCnt="3">
        <dgm:presLayoutVars>
          <dgm:chPref val="3"/>
        </dgm:presLayoutVars>
      </dgm:prSet>
      <dgm:spPr/>
    </dgm:pt>
    <dgm:pt modelId="{4C502F2A-BE0E-44DD-A350-E0E162A4D736}" type="pres">
      <dgm:prSet presAssocID="{5A326392-315B-4F41-9030-DC741F131FF6}" presName="rootConnector" presStyleLbl="node2" presStyleIdx="0" presStyleCnt="3"/>
      <dgm:spPr/>
    </dgm:pt>
    <dgm:pt modelId="{C6EFDDE6-E115-4AC2-BE7F-CC1FE5BD44B1}" type="pres">
      <dgm:prSet presAssocID="{5A326392-315B-4F41-9030-DC741F131FF6}" presName="hierChild4" presStyleCnt="0"/>
      <dgm:spPr/>
    </dgm:pt>
    <dgm:pt modelId="{76BC80DE-E189-4EE4-8BC7-E7CB0E4CC4E2}" type="pres">
      <dgm:prSet presAssocID="{E11E491C-FD3F-452E-8F0E-8203E146ECB5}" presName="Name37" presStyleLbl="parChTrans1D3" presStyleIdx="0" presStyleCnt="9"/>
      <dgm:spPr/>
    </dgm:pt>
    <dgm:pt modelId="{AC40B2F7-3E78-4826-8A70-37C67EFCB8C1}" type="pres">
      <dgm:prSet presAssocID="{8A60B894-1BC8-44EF-86FF-11471DD9E379}" presName="hierRoot2" presStyleCnt="0">
        <dgm:presLayoutVars>
          <dgm:hierBranch val="init"/>
        </dgm:presLayoutVars>
      </dgm:prSet>
      <dgm:spPr/>
    </dgm:pt>
    <dgm:pt modelId="{A336AF43-0D80-4ABE-AF68-C08F3FCA02B5}" type="pres">
      <dgm:prSet presAssocID="{8A60B894-1BC8-44EF-86FF-11471DD9E379}" presName="rootComposite" presStyleCnt="0"/>
      <dgm:spPr/>
    </dgm:pt>
    <dgm:pt modelId="{3CEDE963-7F4E-4A5C-9406-C4A0626A3829}" type="pres">
      <dgm:prSet presAssocID="{8A60B894-1BC8-44EF-86FF-11471DD9E379}" presName="rootText" presStyleLbl="node3" presStyleIdx="0" presStyleCnt="9">
        <dgm:presLayoutVars>
          <dgm:chPref val="3"/>
        </dgm:presLayoutVars>
      </dgm:prSet>
      <dgm:spPr/>
    </dgm:pt>
    <dgm:pt modelId="{EC5118E0-C33D-428B-9696-E46B36E34291}" type="pres">
      <dgm:prSet presAssocID="{8A60B894-1BC8-44EF-86FF-11471DD9E379}" presName="rootConnector" presStyleLbl="node3" presStyleIdx="0" presStyleCnt="9"/>
      <dgm:spPr/>
    </dgm:pt>
    <dgm:pt modelId="{8D4C774A-194C-44AB-9D28-F0BB0E4438AD}" type="pres">
      <dgm:prSet presAssocID="{8A60B894-1BC8-44EF-86FF-11471DD9E379}" presName="hierChild4" presStyleCnt="0"/>
      <dgm:spPr/>
    </dgm:pt>
    <dgm:pt modelId="{F86273F0-F859-4B2C-A85C-4CD6A35A3263}" type="pres">
      <dgm:prSet presAssocID="{8A60B894-1BC8-44EF-86FF-11471DD9E379}" presName="hierChild5" presStyleCnt="0"/>
      <dgm:spPr/>
    </dgm:pt>
    <dgm:pt modelId="{DC6C5560-BAF2-4012-87F6-A05A2F3797F1}" type="pres">
      <dgm:prSet presAssocID="{D9EED350-0040-4096-B15A-AD8ED903C771}" presName="Name37" presStyleLbl="parChTrans1D3" presStyleIdx="1" presStyleCnt="9"/>
      <dgm:spPr/>
    </dgm:pt>
    <dgm:pt modelId="{DE9A50B3-4367-4591-BFC7-87EE8578C4AF}" type="pres">
      <dgm:prSet presAssocID="{07A4BBBA-EA1F-44F9-B560-A6D2D33E6B68}" presName="hierRoot2" presStyleCnt="0">
        <dgm:presLayoutVars>
          <dgm:hierBranch val="init"/>
        </dgm:presLayoutVars>
      </dgm:prSet>
      <dgm:spPr/>
    </dgm:pt>
    <dgm:pt modelId="{9A5E2DF6-7A07-4074-A0DE-DA9B09B0FDE6}" type="pres">
      <dgm:prSet presAssocID="{07A4BBBA-EA1F-44F9-B560-A6D2D33E6B68}" presName="rootComposite" presStyleCnt="0"/>
      <dgm:spPr/>
    </dgm:pt>
    <dgm:pt modelId="{4BE1C06F-9446-4748-8EF8-D5651DDCFBAF}" type="pres">
      <dgm:prSet presAssocID="{07A4BBBA-EA1F-44F9-B560-A6D2D33E6B68}" presName="rootText" presStyleLbl="node3" presStyleIdx="1" presStyleCnt="9">
        <dgm:presLayoutVars>
          <dgm:chPref val="3"/>
        </dgm:presLayoutVars>
      </dgm:prSet>
      <dgm:spPr/>
    </dgm:pt>
    <dgm:pt modelId="{3662469D-867F-4CC9-A899-0510C060F54A}" type="pres">
      <dgm:prSet presAssocID="{07A4BBBA-EA1F-44F9-B560-A6D2D33E6B68}" presName="rootConnector" presStyleLbl="node3" presStyleIdx="1" presStyleCnt="9"/>
      <dgm:spPr/>
    </dgm:pt>
    <dgm:pt modelId="{DCC80A8C-DC9F-42ED-B867-2CF0B710A5B5}" type="pres">
      <dgm:prSet presAssocID="{07A4BBBA-EA1F-44F9-B560-A6D2D33E6B68}" presName="hierChild4" presStyleCnt="0"/>
      <dgm:spPr/>
    </dgm:pt>
    <dgm:pt modelId="{AF070E45-E549-4BCD-A1BF-09626C32116F}" type="pres">
      <dgm:prSet presAssocID="{07A4BBBA-EA1F-44F9-B560-A6D2D33E6B68}" presName="hierChild5" presStyleCnt="0"/>
      <dgm:spPr/>
    </dgm:pt>
    <dgm:pt modelId="{C1E26C87-1022-46C3-9D48-F71AED8EB739}" type="pres">
      <dgm:prSet presAssocID="{990E4F11-15BB-4665-A4BD-96009BE1989C}" presName="Name37" presStyleLbl="parChTrans1D3" presStyleIdx="2" presStyleCnt="9"/>
      <dgm:spPr/>
    </dgm:pt>
    <dgm:pt modelId="{A03CA931-DF54-4A67-B5CD-BC28B2D58454}" type="pres">
      <dgm:prSet presAssocID="{751A8750-276F-4830-92B1-F0AFCB339A2B}" presName="hierRoot2" presStyleCnt="0">
        <dgm:presLayoutVars>
          <dgm:hierBranch val="init"/>
        </dgm:presLayoutVars>
      </dgm:prSet>
      <dgm:spPr/>
    </dgm:pt>
    <dgm:pt modelId="{5E62EE56-311E-48E1-83B4-09F5D815BC7C}" type="pres">
      <dgm:prSet presAssocID="{751A8750-276F-4830-92B1-F0AFCB339A2B}" presName="rootComposite" presStyleCnt="0"/>
      <dgm:spPr/>
    </dgm:pt>
    <dgm:pt modelId="{D2973955-1505-4857-8070-6C07B7690CBB}" type="pres">
      <dgm:prSet presAssocID="{751A8750-276F-4830-92B1-F0AFCB339A2B}" presName="rootText" presStyleLbl="node3" presStyleIdx="2" presStyleCnt="9">
        <dgm:presLayoutVars>
          <dgm:chPref val="3"/>
        </dgm:presLayoutVars>
      </dgm:prSet>
      <dgm:spPr/>
    </dgm:pt>
    <dgm:pt modelId="{0E990217-D0A6-41C7-9B4C-2AE5EE9588F0}" type="pres">
      <dgm:prSet presAssocID="{751A8750-276F-4830-92B1-F0AFCB339A2B}" presName="rootConnector" presStyleLbl="node3" presStyleIdx="2" presStyleCnt="9"/>
      <dgm:spPr/>
    </dgm:pt>
    <dgm:pt modelId="{A75075F4-D732-4C30-BE72-B8D815AAF43B}" type="pres">
      <dgm:prSet presAssocID="{751A8750-276F-4830-92B1-F0AFCB339A2B}" presName="hierChild4" presStyleCnt="0"/>
      <dgm:spPr/>
    </dgm:pt>
    <dgm:pt modelId="{1F9E92C2-86F5-4625-B5E0-A2B731AA8A68}" type="pres">
      <dgm:prSet presAssocID="{751A8750-276F-4830-92B1-F0AFCB339A2B}" presName="hierChild5" presStyleCnt="0"/>
      <dgm:spPr/>
    </dgm:pt>
    <dgm:pt modelId="{AA9275F6-F5BA-43C4-94DD-281BC8784518}" type="pres">
      <dgm:prSet presAssocID="{5A326392-315B-4F41-9030-DC741F131FF6}" presName="hierChild5" presStyleCnt="0"/>
      <dgm:spPr/>
    </dgm:pt>
    <dgm:pt modelId="{F16B827D-901A-4BEE-A467-01688E97B793}" type="pres">
      <dgm:prSet presAssocID="{FE3731E5-19BE-405F-B901-CE926F9A9EDC}" presName="Name37" presStyleLbl="parChTrans1D2" presStyleIdx="1" presStyleCnt="3"/>
      <dgm:spPr/>
    </dgm:pt>
    <dgm:pt modelId="{BCF5912F-BD9F-4867-A96B-D38DE73242A5}" type="pres">
      <dgm:prSet presAssocID="{AF616105-B464-4F1E-8ACC-75D83562FCFE}" presName="hierRoot2" presStyleCnt="0">
        <dgm:presLayoutVars>
          <dgm:hierBranch val="init"/>
        </dgm:presLayoutVars>
      </dgm:prSet>
      <dgm:spPr/>
    </dgm:pt>
    <dgm:pt modelId="{C730FF52-5C8E-40FA-B02B-2BC88DB13734}" type="pres">
      <dgm:prSet presAssocID="{AF616105-B464-4F1E-8ACC-75D83562FCFE}" presName="rootComposite" presStyleCnt="0"/>
      <dgm:spPr/>
    </dgm:pt>
    <dgm:pt modelId="{1801FB61-FF78-4E66-B855-DDC981E83749}" type="pres">
      <dgm:prSet presAssocID="{AF616105-B464-4F1E-8ACC-75D83562FCFE}" presName="rootText" presStyleLbl="node2" presStyleIdx="1" presStyleCnt="3">
        <dgm:presLayoutVars>
          <dgm:chPref val="3"/>
        </dgm:presLayoutVars>
      </dgm:prSet>
      <dgm:spPr/>
    </dgm:pt>
    <dgm:pt modelId="{AD533A15-73A8-4D4C-AE30-4DE94B552D56}" type="pres">
      <dgm:prSet presAssocID="{AF616105-B464-4F1E-8ACC-75D83562FCFE}" presName="rootConnector" presStyleLbl="node2" presStyleIdx="1" presStyleCnt="3"/>
      <dgm:spPr/>
    </dgm:pt>
    <dgm:pt modelId="{19C76554-A985-4764-8CD7-7C7FF5C71E68}" type="pres">
      <dgm:prSet presAssocID="{AF616105-B464-4F1E-8ACC-75D83562FCFE}" presName="hierChild4" presStyleCnt="0"/>
      <dgm:spPr/>
    </dgm:pt>
    <dgm:pt modelId="{2A9C2A4B-7506-4D11-971F-353CAA9D585A}" type="pres">
      <dgm:prSet presAssocID="{170FA61E-F37A-49CC-AC05-478C9A302DED}" presName="Name37" presStyleLbl="parChTrans1D3" presStyleIdx="3" presStyleCnt="9"/>
      <dgm:spPr/>
    </dgm:pt>
    <dgm:pt modelId="{5C170C4E-4DC7-4F1D-82E0-05F8C5862EC6}" type="pres">
      <dgm:prSet presAssocID="{73DE0712-C698-4D1E-AF1E-4507A53165E4}" presName="hierRoot2" presStyleCnt="0">
        <dgm:presLayoutVars>
          <dgm:hierBranch val="init"/>
        </dgm:presLayoutVars>
      </dgm:prSet>
      <dgm:spPr/>
    </dgm:pt>
    <dgm:pt modelId="{2D9F8677-425F-4526-8E93-9B201AA3A2C9}" type="pres">
      <dgm:prSet presAssocID="{73DE0712-C698-4D1E-AF1E-4507A53165E4}" presName="rootComposite" presStyleCnt="0"/>
      <dgm:spPr/>
    </dgm:pt>
    <dgm:pt modelId="{80F83ADD-A344-42AC-B9E0-7C0D2895F7AB}" type="pres">
      <dgm:prSet presAssocID="{73DE0712-C698-4D1E-AF1E-4507A53165E4}" presName="rootText" presStyleLbl="node3" presStyleIdx="3" presStyleCnt="9">
        <dgm:presLayoutVars>
          <dgm:chPref val="3"/>
        </dgm:presLayoutVars>
      </dgm:prSet>
      <dgm:spPr/>
    </dgm:pt>
    <dgm:pt modelId="{FEFB31CB-FDB1-40D5-A62D-2B842B9B66FF}" type="pres">
      <dgm:prSet presAssocID="{73DE0712-C698-4D1E-AF1E-4507A53165E4}" presName="rootConnector" presStyleLbl="node3" presStyleIdx="3" presStyleCnt="9"/>
      <dgm:spPr/>
    </dgm:pt>
    <dgm:pt modelId="{35EE190C-8390-4217-9AE2-FF401FDF61CC}" type="pres">
      <dgm:prSet presAssocID="{73DE0712-C698-4D1E-AF1E-4507A53165E4}" presName="hierChild4" presStyleCnt="0"/>
      <dgm:spPr/>
    </dgm:pt>
    <dgm:pt modelId="{A3BE5845-AD2F-4063-B833-A5226E965F34}" type="pres">
      <dgm:prSet presAssocID="{73DE0712-C698-4D1E-AF1E-4507A53165E4}" presName="hierChild5" presStyleCnt="0"/>
      <dgm:spPr/>
    </dgm:pt>
    <dgm:pt modelId="{AEBE3618-D9E7-421F-AFA2-0469A0F0EC5A}" type="pres">
      <dgm:prSet presAssocID="{F139754A-4964-40E5-8939-75295EE06DED}" presName="Name37" presStyleLbl="parChTrans1D3" presStyleIdx="4" presStyleCnt="9"/>
      <dgm:spPr/>
    </dgm:pt>
    <dgm:pt modelId="{A0516586-26A0-4E81-A3C8-6F31ED8364A9}" type="pres">
      <dgm:prSet presAssocID="{FEAC31C0-559C-41F1-AB76-7FC31AE373B8}" presName="hierRoot2" presStyleCnt="0">
        <dgm:presLayoutVars>
          <dgm:hierBranch val="init"/>
        </dgm:presLayoutVars>
      </dgm:prSet>
      <dgm:spPr/>
    </dgm:pt>
    <dgm:pt modelId="{D14E8B4D-F600-49DF-A4D3-F3BDBADF9B8E}" type="pres">
      <dgm:prSet presAssocID="{FEAC31C0-559C-41F1-AB76-7FC31AE373B8}" presName="rootComposite" presStyleCnt="0"/>
      <dgm:spPr/>
    </dgm:pt>
    <dgm:pt modelId="{A707CE5D-7B84-4DBB-B8EB-8E29B9F04945}" type="pres">
      <dgm:prSet presAssocID="{FEAC31C0-559C-41F1-AB76-7FC31AE373B8}" presName="rootText" presStyleLbl="node3" presStyleIdx="4" presStyleCnt="9">
        <dgm:presLayoutVars>
          <dgm:chPref val="3"/>
        </dgm:presLayoutVars>
      </dgm:prSet>
      <dgm:spPr/>
    </dgm:pt>
    <dgm:pt modelId="{EAFC1FB1-4B26-472D-A245-D2273FA1FFE2}" type="pres">
      <dgm:prSet presAssocID="{FEAC31C0-559C-41F1-AB76-7FC31AE373B8}" presName="rootConnector" presStyleLbl="node3" presStyleIdx="4" presStyleCnt="9"/>
      <dgm:spPr/>
    </dgm:pt>
    <dgm:pt modelId="{DBBCE39B-6B46-42DB-8E45-2F6BD9CB78E0}" type="pres">
      <dgm:prSet presAssocID="{FEAC31C0-559C-41F1-AB76-7FC31AE373B8}" presName="hierChild4" presStyleCnt="0"/>
      <dgm:spPr/>
    </dgm:pt>
    <dgm:pt modelId="{7F0B0E1C-EA69-4323-BD19-9ACDE26851A2}" type="pres">
      <dgm:prSet presAssocID="{FEAC31C0-559C-41F1-AB76-7FC31AE373B8}" presName="hierChild5" presStyleCnt="0"/>
      <dgm:spPr/>
    </dgm:pt>
    <dgm:pt modelId="{C9B36E29-AF56-4F1E-92F9-B912E0804D3A}" type="pres">
      <dgm:prSet presAssocID="{2664EDE3-AE73-4F73-A4F0-2191E9EE02E7}" presName="Name37" presStyleLbl="parChTrans1D3" presStyleIdx="5" presStyleCnt="9"/>
      <dgm:spPr/>
    </dgm:pt>
    <dgm:pt modelId="{FFA8C79F-2A00-4E6E-A399-E5FEAAD9C6D3}" type="pres">
      <dgm:prSet presAssocID="{B5B154BD-1429-4EE7-84AD-0EEF94EEE001}" presName="hierRoot2" presStyleCnt="0">
        <dgm:presLayoutVars>
          <dgm:hierBranch val="init"/>
        </dgm:presLayoutVars>
      </dgm:prSet>
      <dgm:spPr/>
    </dgm:pt>
    <dgm:pt modelId="{A8B7BD78-291D-444B-998F-60CCE1FB571B}" type="pres">
      <dgm:prSet presAssocID="{B5B154BD-1429-4EE7-84AD-0EEF94EEE001}" presName="rootComposite" presStyleCnt="0"/>
      <dgm:spPr/>
    </dgm:pt>
    <dgm:pt modelId="{7AC3425E-65CD-45F5-98F6-9EF6692C2343}" type="pres">
      <dgm:prSet presAssocID="{B5B154BD-1429-4EE7-84AD-0EEF94EEE001}" presName="rootText" presStyleLbl="node3" presStyleIdx="5" presStyleCnt="9">
        <dgm:presLayoutVars>
          <dgm:chPref val="3"/>
        </dgm:presLayoutVars>
      </dgm:prSet>
      <dgm:spPr/>
    </dgm:pt>
    <dgm:pt modelId="{AAE2931D-570C-4D3C-98E9-A8D9EC81BEC9}" type="pres">
      <dgm:prSet presAssocID="{B5B154BD-1429-4EE7-84AD-0EEF94EEE001}" presName="rootConnector" presStyleLbl="node3" presStyleIdx="5" presStyleCnt="9"/>
      <dgm:spPr/>
    </dgm:pt>
    <dgm:pt modelId="{5B8E0EC8-E0DC-4014-B936-80A8C98A2CCF}" type="pres">
      <dgm:prSet presAssocID="{B5B154BD-1429-4EE7-84AD-0EEF94EEE001}" presName="hierChild4" presStyleCnt="0"/>
      <dgm:spPr/>
    </dgm:pt>
    <dgm:pt modelId="{707C1610-1AEE-4FD2-B622-E242CF5E40C4}" type="pres">
      <dgm:prSet presAssocID="{B5B154BD-1429-4EE7-84AD-0EEF94EEE001}" presName="hierChild5" presStyleCnt="0"/>
      <dgm:spPr/>
    </dgm:pt>
    <dgm:pt modelId="{579F19E7-3FDB-45AD-A91A-9AD6B9FDCD22}" type="pres">
      <dgm:prSet presAssocID="{AF616105-B464-4F1E-8ACC-75D83562FCFE}" presName="hierChild5" presStyleCnt="0"/>
      <dgm:spPr/>
    </dgm:pt>
    <dgm:pt modelId="{46BB059F-6238-4ECF-8CDC-586229AFA88C}" type="pres">
      <dgm:prSet presAssocID="{2C642E07-1296-48EC-A366-8A64C502F935}" presName="Name37" presStyleLbl="parChTrans1D2" presStyleIdx="2" presStyleCnt="3"/>
      <dgm:spPr/>
    </dgm:pt>
    <dgm:pt modelId="{BAE6B663-FC51-4245-ABB0-AE9E4C34EF12}" type="pres">
      <dgm:prSet presAssocID="{AA6BC169-7BB1-422E-A200-B4E8FFF8E37A}" presName="hierRoot2" presStyleCnt="0">
        <dgm:presLayoutVars>
          <dgm:hierBranch val="init"/>
        </dgm:presLayoutVars>
      </dgm:prSet>
      <dgm:spPr/>
    </dgm:pt>
    <dgm:pt modelId="{36822F6A-6E88-4DEE-AF63-F3673106CF15}" type="pres">
      <dgm:prSet presAssocID="{AA6BC169-7BB1-422E-A200-B4E8FFF8E37A}" presName="rootComposite" presStyleCnt="0"/>
      <dgm:spPr/>
    </dgm:pt>
    <dgm:pt modelId="{D5AC5EB9-8686-4DA5-BDE2-910F080DCFEA}" type="pres">
      <dgm:prSet presAssocID="{AA6BC169-7BB1-422E-A200-B4E8FFF8E37A}" presName="rootText" presStyleLbl="node2" presStyleIdx="2" presStyleCnt="3">
        <dgm:presLayoutVars>
          <dgm:chPref val="3"/>
        </dgm:presLayoutVars>
      </dgm:prSet>
      <dgm:spPr/>
    </dgm:pt>
    <dgm:pt modelId="{E0EAA347-02BA-436C-ACC2-7B50A1BF6481}" type="pres">
      <dgm:prSet presAssocID="{AA6BC169-7BB1-422E-A200-B4E8FFF8E37A}" presName="rootConnector" presStyleLbl="node2" presStyleIdx="2" presStyleCnt="3"/>
      <dgm:spPr/>
    </dgm:pt>
    <dgm:pt modelId="{5A2C0648-1FDB-4F57-ADE3-BE97919C7FFF}" type="pres">
      <dgm:prSet presAssocID="{AA6BC169-7BB1-422E-A200-B4E8FFF8E37A}" presName="hierChild4" presStyleCnt="0"/>
      <dgm:spPr/>
    </dgm:pt>
    <dgm:pt modelId="{D2B70BEE-0D51-4F21-91D2-43A4E99B68F6}" type="pres">
      <dgm:prSet presAssocID="{7282E0BE-B637-44EF-BEF3-86DF2D15E99D}" presName="Name37" presStyleLbl="parChTrans1D3" presStyleIdx="6" presStyleCnt="9"/>
      <dgm:spPr/>
    </dgm:pt>
    <dgm:pt modelId="{3BCFF671-9144-4767-9BA5-C0099E2C0673}" type="pres">
      <dgm:prSet presAssocID="{7ADAB8B4-5838-41E4-9A77-3AE014EC82CD}" presName="hierRoot2" presStyleCnt="0">
        <dgm:presLayoutVars>
          <dgm:hierBranch val="init"/>
        </dgm:presLayoutVars>
      </dgm:prSet>
      <dgm:spPr/>
    </dgm:pt>
    <dgm:pt modelId="{A64B974E-A155-4613-98F6-2F593BD303A1}" type="pres">
      <dgm:prSet presAssocID="{7ADAB8B4-5838-41E4-9A77-3AE014EC82CD}" presName="rootComposite" presStyleCnt="0"/>
      <dgm:spPr/>
    </dgm:pt>
    <dgm:pt modelId="{19A96D31-36F7-41B6-8498-B3A6535676E0}" type="pres">
      <dgm:prSet presAssocID="{7ADAB8B4-5838-41E4-9A77-3AE014EC82CD}" presName="rootText" presStyleLbl="node3" presStyleIdx="6" presStyleCnt="9">
        <dgm:presLayoutVars>
          <dgm:chPref val="3"/>
        </dgm:presLayoutVars>
      </dgm:prSet>
      <dgm:spPr/>
    </dgm:pt>
    <dgm:pt modelId="{2B809D67-C420-484B-B087-7BD61565CA2D}" type="pres">
      <dgm:prSet presAssocID="{7ADAB8B4-5838-41E4-9A77-3AE014EC82CD}" presName="rootConnector" presStyleLbl="node3" presStyleIdx="6" presStyleCnt="9"/>
      <dgm:spPr/>
    </dgm:pt>
    <dgm:pt modelId="{44946C77-BB4D-476F-AAB8-5F2712B7258F}" type="pres">
      <dgm:prSet presAssocID="{7ADAB8B4-5838-41E4-9A77-3AE014EC82CD}" presName="hierChild4" presStyleCnt="0"/>
      <dgm:spPr/>
    </dgm:pt>
    <dgm:pt modelId="{77B2215B-6D75-4D32-A024-A4DD1A858B8C}" type="pres">
      <dgm:prSet presAssocID="{7ADAB8B4-5838-41E4-9A77-3AE014EC82CD}" presName="hierChild5" presStyleCnt="0"/>
      <dgm:spPr/>
    </dgm:pt>
    <dgm:pt modelId="{9041CC03-59F4-4741-AA5B-A52C3210A778}" type="pres">
      <dgm:prSet presAssocID="{C3F19352-70EF-415D-B48A-CDCB15953524}" presName="Name37" presStyleLbl="parChTrans1D3" presStyleIdx="7" presStyleCnt="9"/>
      <dgm:spPr/>
    </dgm:pt>
    <dgm:pt modelId="{78E68347-95B1-4009-B85C-0CD25B093FDA}" type="pres">
      <dgm:prSet presAssocID="{146D59E3-9504-4B26-8C51-42C4D4F64281}" presName="hierRoot2" presStyleCnt="0">
        <dgm:presLayoutVars>
          <dgm:hierBranch val="init"/>
        </dgm:presLayoutVars>
      </dgm:prSet>
      <dgm:spPr/>
    </dgm:pt>
    <dgm:pt modelId="{F281D66F-1A30-4487-8022-8C4E38C8469A}" type="pres">
      <dgm:prSet presAssocID="{146D59E3-9504-4B26-8C51-42C4D4F64281}" presName="rootComposite" presStyleCnt="0"/>
      <dgm:spPr/>
    </dgm:pt>
    <dgm:pt modelId="{A10DC04F-8EEA-47D0-97C6-66D8E42D9D90}" type="pres">
      <dgm:prSet presAssocID="{146D59E3-9504-4B26-8C51-42C4D4F64281}" presName="rootText" presStyleLbl="node3" presStyleIdx="7" presStyleCnt="9">
        <dgm:presLayoutVars>
          <dgm:chPref val="3"/>
        </dgm:presLayoutVars>
      </dgm:prSet>
      <dgm:spPr/>
    </dgm:pt>
    <dgm:pt modelId="{0FDF0AEA-19BF-4E1C-8A91-7AF78CEF3152}" type="pres">
      <dgm:prSet presAssocID="{146D59E3-9504-4B26-8C51-42C4D4F64281}" presName="rootConnector" presStyleLbl="node3" presStyleIdx="7" presStyleCnt="9"/>
      <dgm:spPr/>
    </dgm:pt>
    <dgm:pt modelId="{BAAFB738-5ADE-4BEB-9D70-42BA40275779}" type="pres">
      <dgm:prSet presAssocID="{146D59E3-9504-4B26-8C51-42C4D4F64281}" presName="hierChild4" presStyleCnt="0"/>
      <dgm:spPr/>
    </dgm:pt>
    <dgm:pt modelId="{5ECE2025-DA21-40AC-BAB2-CE9D1EDFCCDB}" type="pres">
      <dgm:prSet presAssocID="{146D59E3-9504-4B26-8C51-42C4D4F64281}" presName="hierChild5" presStyleCnt="0"/>
      <dgm:spPr/>
    </dgm:pt>
    <dgm:pt modelId="{15B0F678-3611-4F10-84E1-D269B8B4FC7B}" type="pres">
      <dgm:prSet presAssocID="{17FC05DF-7C76-4EB6-A4E8-3BAF1A070C5E}" presName="Name37" presStyleLbl="parChTrans1D3" presStyleIdx="8" presStyleCnt="9"/>
      <dgm:spPr/>
    </dgm:pt>
    <dgm:pt modelId="{2A99BDFB-1FD2-485F-9D40-ED216AD00508}" type="pres">
      <dgm:prSet presAssocID="{26EB899C-A2EB-4E7D-BF06-11B4AF274250}" presName="hierRoot2" presStyleCnt="0">
        <dgm:presLayoutVars>
          <dgm:hierBranch val="init"/>
        </dgm:presLayoutVars>
      </dgm:prSet>
      <dgm:spPr/>
    </dgm:pt>
    <dgm:pt modelId="{2418E34B-C133-473B-B9CA-E1352E8EE7A7}" type="pres">
      <dgm:prSet presAssocID="{26EB899C-A2EB-4E7D-BF06-11B4AF274250}" presName="rootComposite" presStyleCnt="0"/>
      <dgm:spPr/>
    </dgm:pt>
    <dgm:pt modelId="{6D5B66F3-B150-4B58-8EEE-8144EC20AACC}" type="pres">
      <dgm:prSet presAssocID="{26EB899C-A2EB-4E7D-BF06-11B4AF274250}" presName="rootText" presStyleLbl="node3" presStyleIdx="8" presStyleCnt="9">
        <dgm:presLayoutVars>
          <dgm:chPref val="3"/>
        </dgm:presLayoutVars>
      </dgm:prSet>
      <dgm:spPr/>
    </dgm:pt>
    <dgm:pt modelId="{01C699FE-D008-43B6-B523-3E16D5B7B171}" type="pres">
      <dgm:prSet presAssocID="{26EB899C-A2EB-4E7D-BF06-11B4AF274250}" presName="rootConnector" presStyleLbl="node3" presStyleIdx="8" presStyleCnt="9"/>
      <dgm:spPr/>
    </dgm:pt>
    <dgm:pt modelId="{D93F86F1-D2EA-4995-9047-909B2DC244C7}" type="pres">
      <dgm:prSet presAssocID="{26EB899C-A2EB-4E7D-BF06-11B4AF274250}" presName="hierChild4" presStyleCnt="0"/>
      <dgm:spPr/>
    </dgm:pt>
    <dgm:pt modelId="{44BD2988-D1FE-4F50-A026-A9B386625346}" type="pres">
      <dgm:prSet presAssocID="{26EB899C-A2EB-4E7D-BF06-11B4AF274250}" presName="hierChild5" presStyleCnt="0"/>
      <dgm:spPr/>
    </dgm:pt>
    <dgm:pt modelId="{F394DE3E-E9D1-4CEC-AB66-4F40441BFA11}" type="pres">
      <dgm:prSet presAssocID="{AA6BC169-7BB1-422E-A200-B4E8FFF8E37A}" presName="hierChild5" presStyleCnt="0"/>
      <dgm:spPr/>
    </dgm:pt>
    <dgm:pt modelId="{4561476F-BBFD-4B95-883A-A7DA35CAE964}" type="pres">
      <dgm:prSet presAssocID="{3CDA583B-FF94-41CD-919F-10A6E49AB615}" presName="hierChild3" presStyleCnt="0"/>
      <dgm:spPr/>
    </dgm:pt>
  </dgm:ptLst>
  <dgm:cxnLst>
    <dgm:cxn modelId="{D519EA01-72D5-4306-A968-E4947F90D407}" type="presOf" srcId="{C3F19352-70EF-415D-B48A-CDCB15953524}" destId="{9041CC03-59F4-4741-AA5B-A52C3210A778}" srcOrd="0" destOrd="0" presId="urn:microsoft.com/office/officeart/2005/8/layout/orgChart1"/>
    <dgm:cxn modelId="{6E59AC0E-1110-4E5A-9106-091035E3AAF6}" type="presOf" srcId="{7282E0BE-B637-44EF-BEF3-86DF2D15E99D}" destId="{D2B70BEE-0D51-4F21-91D2-43A4E99B68F6}" srcOrd="0" destOrd="0" presId="urn:microsoft.com/office/officeart/2005/8/layout/orgChart1"/>
    <dgm:cxn modelId="{89D1A813-892C-4BB8-9C65-5647D16A76C1}" type="presOf" srcId="{07A4BBBA-EA1F-44F9-B560-A6D2D33E6B68}" destId="{3662469D-867F-4CC9-A899-0510C060F54A}" srcOrd="1" destOrd="0" presId="urn:microsoft.com/office/officeart/2005/8/layout/orgChart1"/>
    <dgm:cxn modelId="{9DEA5B18-29D6-47F1-AFC5-A80F44EEC0F0}" type="presOf" srcId="{FE3731E5-19BE-405F-B901-CE926F9A9EDC}" destId="{F16B827D-901A-4BEE-A467-01688E97B793}" srcOrd="0" destOrd="0" presId="urn:microsoft.com/office/officeart/2005/8/layout/orgChart1"/>
    <dgm:cxn modelId="{18EA181A-00AE-4684-9D90-7CD8CEEEC6B6}" type="presOf" srcId="{2C642E07-1296-48EC-A366-8A64C502F935}" destId="{46BB059F-6238-4ECF-8CDC-586229AFA88C}" srcOrd="0" destOrd="0" presId="urn:microsoft.com/office/officeart/2005/8/layout/orgChart1"/>
    <dgm:cxn modelId="{A8C8931E-6D8D-4870-BFC0-744E9009AA2C}" type="presOf" srcId="{B5B154BD-1429-4EE7-84AD-0EEF94EEE001}" destId="{AAE2931D-570C-4D3C-98E9-A8D9EC81BEC9}" srcOrd="1" destOrd="0" presId="urn:microsoft.com/office/officeart/2005/8/layout/orgChart1"/>
    <dgm:cxn modelId="{51123722-B7D6-476D-806E-AD237681FCB9}" type="presOf" srcId="{F139754A-4964-40E5-8939-75295EE06DED}" destId="{AEBE3618-D9E7-421F-AFA2-0469A0F0EC5A}" srcOrd="0" destOrd="0" presId="urn:microsoft.com/office/officeart/2005/8/layout/orgChart1"/>
    <dgm:cxn modelId="{AE80D327-9B0E-4D10-997E-B1381EAB8492}" type="presOf" srcId="{26EB899C-A2EB-4E7D-BF06-11B4AF274250}" destId="{01C699FE-D008-43B6-B523-3E16D5B7B171}" srcOrd="1" destOrd="0" presId="urn:microsoft.com/office/officeart/2005/8/layout/orgChart1"/>
    <dgm:cxn modelId="{1E05FD27-8A82-4073-891F-AF07DE0B5FB9}" type="presOf" srcId="{3CDA583B-FF94-41CD-919F-10A6E49AB615}" destId="{E018CAA7-03BD-4A22-8125-D531EAFCE381}" srcOrd="0" destOrd="0" presId="urn:microsoft.com/office/officeart/2005/8/layout/orgChart1"/>
    <dgm:cxn modelId="{4324C02C-B255-40D2-BE33-4B94A7F41374}" type="presOf" srcId="{B5B154BD-1429-4EE7-84AD-0EEF94EEE001}" destId="{7AC3425E-65CD-45F5-98F6-9EF6692C2343}" srcOrd="0" destOrd="0" presId="urn:microsoft.com/office/officeart/2005/8/layout/orgChart1"/>
    <dgm:cxn modelId="{C1CB0431-B9DC-4442-89FA-8185DB5C32E2}" type="presOf" srcId="{8A60B894-1BC8-44EF-86FF-11471DD9E379}" destId="{EC5118E0-C33D-428B-9696-E46B36E34291}" srcOrd="1" destOrd="0" presId="urn:microsoft.com/office/officeart/2005/8/layout/orgChart1"/>
    <dgm:cxn modelId="{C8421C32-1CA5-44FB-96F1-67197F46ABCC}" srcId="{3CDA583B-FF94-41CD-919F-10A6E49AB615}" destId="{AF616105-B464-4F1E-8ACC-75D83562FCFE}" srcOrd="1" destOrd="0" parTransId="{FE3731E5-19BE-405F-B901-CE926F9A9EDC}" sibTransId="{B5F55E88-E09F-4994-88EE-6EE0B1B0A021}"/>
    <dgm:cxn modelId="{35F8F133-8614-428C-A735-F96CC9C27317}" srcId="{1DC0B357-3D2B-4CCA-83E1-DDAD9F591771}" destId="{3CDA583B-FF94-41CD-919F-10A6E49AB615}" srcOrd="0" destOrd="0" parTransId="{4C9DB686-024F-4D04-8BE2-4FABC4B38B50}" sibTransId="{EAD10362-EE17-4B21-876D-1A9ED7D46B96}"/>
    <dgm:cxn modelId="{1A81103C-66A1-4993-B57F-234B0F8B0CA0}" srcId="{5A326392-315B-4F41-9030-DC741F131FF6}" destId="{07A4BBBA-EA1F-44F9-B560-A6D2D33E6B68}" srcOrd="1" destOrd="0" parTransId="{D9EED350-0040-4096-B15A-AD8ED903C771}" sibTransId="{F894AA11-6038-467A-AED8-8175C38A87B6}"/>
    <dgm:cxn modelId="{75FFAE3C-62AD-471E-90C0-4B5D130CEE35}" srcId="{AF616105-B464-4F1E-8ACC-75D83562FCFE}" destId="{73DE0712-C698-4D1E-AF1E-4507A53165E4}" srcOrd="0" destOrd="0" parTransId="{170FA61E-F37A-49CC-AC05-478C9A302DED}" sibTransId="{0AED15AC-FF0C-4F96-B0D8-3C1498B06D7D}"/>
    <dgm:cxn modelId="{22B1EC5F-7BEB-472E-A42E-CD127ACC15B3}" type="presOf" srcId="{7ADAB8B4-5838-41E4-9A77-3AE014EC82CD}" destId="{2B809D67-C420-484B-B087-7BD61565CA2D}" srcOrd="1" destOrd="0" presId="urn:microsoft.com/office/officeart/2005/8/layout/orgChart1"/>
    <dgm:cxn modelId="{65A5FE42-4752-45DB-9DE6-D41AA64E6315}" type="presOf" srcId="{7ADAB8B4-5838-41E4-9A77-3AE014EC82CD}" destId="{19A96D31-36F7-41B6-8498-B3A6535676E0}" srcOrd="0" destOrd="0" presId="urn:microsoft.com/office/officeart/2005/8/layout/orgChart1"/>
    <dgm:cxn modelId="{9995C345-F91E-4500-82F7-4F70427B1834}" type="presOf" srcId="{5A326392-315B-4F41-9030-DC741F131FF6}" destId="{4C502F2A-BE0E-44DD-A350-E0E162A4D736}" srcOrd="1" destOrd="0" presId="urn:microsoft.com/office/officeart/2005/8/layout/orgChart1"/>
    <dgm:cxn modelId="{2150D168-CEB8-4951-BA1A-BF3D7C895D57}" srcId="{5A326392-315B-4F41-9030-DC741F131FF6}" destId="{8A60B894-1BC8-44EF-86FF-11471DD9E379}" srcOrd="0" destOrd="0" parTransId="{E11E491C-FD3F-452E-8F0E-8203E146ECB5}" sibTransId="{C1002E0E-49C3-4865-AE72-0BFC0B5C66E7}"/>
    <dgm:cxn modelId="{AEC9E449-9010-48C6-B407-666DFF6B5C64}" type="presOf" srcId="{AA6BC169-7BB1-422E-A200-B4E8FFF8E37A}" destId="{E0EAA347-02BA-436C-ACC2-7B50A1BF6481}" srcOrd="1" destOrd="0" presId="urn:microsoft.com/office/officeart/2005/8/layout/orgChart1"/>
    <dgm:cxn modelId="{7561836B-FCD1-46A7-99CB-882E568C42DA}" srcId="{5A326392-315B-4F41-9030-DC741F131FF6}" destId="{751A8750-276F-4830-92B1-F0AFCB339A2B}" srcOrd="2" destOrd="0" parTransId="{990E4F11-15BB-4665-A4BD-96009BE1989C}" sibTransId="{993E3355-03D7-4F28-A695-9530B43CF224}"/>
    <dgm:cxn modelId="{9245676E-54B1-4CAD-854F-CE318915D4B1}" type="presOf" srcId="{170FA61E-F37A-49CC-AC05-478C9A302DED}" destId="{2A9C2A4B-7506-4D11-971F-353CAA9D585A}" srcOrd="0" destOrd="0" presId="urn:microsoft.com/office/officeart/2005/8/layout/orgChart1"/>
    <dgm:cxn modelId="{E5052770-34A1-4BEB-8B78-CF6A4EA77194}" type="presOf" srcId="{73DE0712-C698-4D1E-AF1E-4507A53165E4}" destId="{FEFB31CB-FDB1-40D5-A62D-2B842B9B66FF}" srcOrd="1" destOrd="0" presId="urn:microsoft.com/office/officeart/2005/8/layout/orgChart1"/>
    <dgm:cxn modelId="{5B8C5854-71D3-468D-AF3D-6286D0101AE2}" type="presOf" srcId="{AA6BC169-7BB1-422E-A200-B4E8FFF8E37A}" destId="{D5AC5EB9-8686-4DA5-BDE2-910F080DCFEA}" srcOrd="0" destOrd="0" presId="urn:microsoft.com/office/officeart/2005/8/layout/orgChart1"/>
    <dgm:cxn modelId="{8F4CD855-2A4E-46F4-B6BB-469B6E582DE2}" type="presOf" srcId="{8A60B894-1BC8-44EF-86FF-11471DD9E379}" destId="{3CEDE963-7F4E-4A5C-9406-C4A0626A3829}" srcOrd="0" destOrd="0" presId="urn:microsoft.com/office/officeart/2005/8/layout/orgChart1"/>
    <dgm:cxn modelId="{6C3DC576-63D9-41C6-B491-237906CDF934}" type="presOf" srcId="{3CDA583B-FF94-41CD-919F-10A6E49AB615}" destId="{C68B15A9-C7F5-4D53-9F57-C2A2B0BCF3E8}" srcOrd="1" destOrd="0" presId="urn:microsoft.com/office/officeart/2005/8/layout/orgChart1"/>
    <dgm:cxn modelId="{D2439E58-DDFF-47F0-876F-A660AD7F5906}" srcId="{3CDA583B-FF94-41CD-919F-10A6E49AB615}" destId="{AA6BC169-7BB1-422E-A200-B4E8FFF8E37A}" srcOrd="2" destOrd="0" parTransId="{2C642E07-1296-48EC-A366-8A64C502F935}" sibTransId="{3D3D1421-3E6A-40A2-A134-B4B405DE4686}"/>
    <dgm:cxn modelId="{94CE1A79-E18A-4FD9-87D2-BBAF1DD275AC}" srcId="{AF616105-B464-4F1E-8ACC-75D83562FCFE}" destId="{FEAC31C0-559C-41F1-AB76-7FC31AE373B8}" srcOrd="1" destOrd="0" parTransId="{F139754A-4964-40E5-8939-75295EE06DED}" sibTransId="{6081F167-77BC-44C5-AEDE-853D2F6E8A82}"/>
    <dgm:cxn modelId="{D5218279-A74A-496C-8A18-8DE420CF8BB5}" type="presOf" srcId="{17FC05DF-7C76-4EB6-A4E8-3BAF1A070C5E}" destId="{15B0F678-3611-4F10-84E1-D269B8B4FC7B}" srcOrd="0" destOrd="0" presId="urn:microsoft.com/office/officeart/2005/8/layout/orgChart1"/>
    <dgm:cxn modelId="{1A85E87A-059C-4FC2-B435-E4CE98BFDB24}" type="presOf" srcId="{2664EDE3-AE73-4F73-A4F0-2191E9EE02E7}" destId="{C9B36E29-AF56-4F1E-92F9-B912E0804D3A}" srcOrd="0" destOrd="0" presId="urn:microsoft.com/office/officeart/2005/8/layout/orgChart1"/>
    <dgm:cxn modelId="{52B2A981-9C03-4433-AD30-6FC4C7D3C201}" type="presOf" srcId="{AF616105-B464-4F1E-8ACC-75D83562FCFE}" destId="{AD533A15-73A8-4D4C-AE30-4DE94B552D56}" srcOrd="1" destOrd="0" presId="urn:microsoft.com/office/officeart/2005/8/layout/orgChart1"/>
    <dgm:cxn modelId="{AFEA7885-50CA-45AA-9878-9422069276F5}" type="presOf" srcId="{FEAC31C0-559C-41F1-AB76-7FC31AE373B8}" destId="{A707CE5D-7B84-4DBB-B8EB-8E29B9F04945}" srcOrd="0" destOrd="0" presId="urn:microsoft.com/office/officeart/2005/8/layout/orgChart1"/>
    <dgm:cxn modelId="{E13F0186-987F-4CDE-95AC-E5F43039CE1D}" srcId="{3CDA583B-FF94-41CD-919F-10A6E49AB615}" destId="{5A326392-315B-4F41-9030-DC741F131FF6}" srcOrd="0" destOrd="0" parTransId="{1D37470D-3A30-42F8-B39D-D232BACA5328}" sibTransId="{B4FA172F-86BF-4448-93B6-C48D7D9D079D}"/>
    <dgm:cxn modelId="{F6D1D48E-87F5-4826-BEC3-A6C5237C65D5}" srcId="{AA6BC169-7BB1-422E-A200-B4E8FFF8E37A}" destId="{146D59E3-9504-4B26-8C51-42C4D4F64281}" srcOrd="1" destOrd="0" parTransId="{C3F19352-70EF-415D-B48A-CDCB15953524}" sibTransId="{B58350F8-A2D6-4832-8C15-6729E445A228}"/>
    <dgm:cxn modelId="{9D47BF90-8289-4267-8647-073EBA43099E}" type="presOf" srcId="{146D59E3-9504-4B26-8C51-42C4D4F64281}" destId="{0FDF0AEA-19BF-4E1C-8A91-7AF78CEF3152}" srcOrd="1" destOrd="0" presId="urn:microsoft.com/office/officeart/2005/8/layout/orgChart1"/>
    <dgm:cxn modelId="{3F77F593-74AB-4BCE-BCA3-DFE684950D1C}" type="presOf" srcId="{990E4F11-15BB-4665-A4BD-96009BE1989C}" destId="{C1E26C87-1022-46C3-9D48-F71AED8EB739}" srcOrd="0" destOrd="0" presId="urn:microsoft.com/office/officeart/2005/8/layout/orgChart1"/>
    <dgm:cxn modelId="{5004FC9F-431A-4D03-AA9C-5E92D5248608}" type="presOf" srcId="{751A8750-276F-4830-92B1-F0AFCB339A2B}" destId="{D2973955-1505-4857-8070-6C07B7690CBB}" srcOrd="0" destOrd="0" presId="urn:microsoft.com/office/officeart/2005/8/layout/orgChart1"/>
    <dgm:cxn modelId="{64BAA0A5-9D15-49DD-AFFF-4C719197A595}" type="presOf" srcId="{751A8750-276F-4830-92B1-F0AFCB339A2B}" destId="{0E990217-D0A6-41C7-9B4C-2AE5EE9588F0}" srcOrd="1" destOrd="0" presId="urn:microsoft.com/office/officeart/2005/8/layout/orgChart1"/>
    <dgm:cxn modelId="{ED23BFAC-8B20-4206-B678-37BA1F5EE8E4}" type="presOf" srcId="{26EB899C-A2EB-4E7D-BF06-11B4AF274250}" destId="{6D5B66F3-B150-4B58-8EEE-8144EC20AACC}" srcOrd="0" destOrd="0" presId="urn:microsoft.com/office/officeart/2005/8/layout/orgChart1"/>
    <dgm:cxn modelId="{9D8382AD-F885-4429-8824-5FC6D8064A01}" srcId="{AF616105-B464-4F1E-8ACC-75D83562FCFE}" destId="{B5B154BD-1429-4EE7-84AD-0EEF94EEE001}" srcOrd="2" destOrd="0" parTransId="{2664EDE3-AE73-4F73-A4F0-2191E9EE02E7}" sibTransId="{E7A7DB8D-90CC-47A4-807B-C77C0EB33052}"/>
    <dgm:cxn modelId="{FA2A51B0-E677-4651-9F78-BC3DD2B6FFB9}" type="presOf" srcId="{FEAC31C0-559C-41F1-AB76-7FC31AE373B8}" destId="{EAFC1FB1-4B26-472D-A245-D2273FA1FFE2}" srcOrd="1" destOrd="0" presId="urn:microsoft.com/office/officeart/2005/8/layout/orgChart1"/>
    <dgm:cxn modelId="{DB3CECB2-DBEC-40FC-B66F-B80D4D2DD968}" type="presOf" srcId="{1D37470D-3A30-42F8-B39D-D232BACA5328}" destId="{F176567B-5D4A-476C-9027-2E9E0C654D20}" srcOrd="0" destOrd="0" presId="urn:microsoft.com/office/officeart/2005/8/layout/orgChart1"/>
    <dgm:cxn modelId="{244FD2BD-1D39-4F39-A702-8E4E45D70B5F}" type="presOf" srcId="{146D59E3-9504-4B26-8C51-42C4D4F64281}" destId="{A10DC04F-8EEA-47D0-97C6-66D8E42D9D90}" srcOrd="0" destOrd="0" presId="urn:microsoft.com/office/officeart/2005/8/layout/orgChart1"/>
    <dgm:cxn modelId="{0985AAC3-FC3F-4836-A247-B6CF8DB467BB}" type="presOf" srcId="{07A4BBBA-EA1F-44F9-B560-A6D2D33E6B68}" destId="{4BE1C06F-9446-4748-8EF8-D5651DDCFBAF}" srcOrd="0" destOrd="0" presId="urn:microsoft.com/office/officeart/2005/8/layout/orgChart1"/>
    <dgm:cxn modelId="{BBC4E4C3-C541-4723-A243-2EAF5ED15ED5}" type="presOf" srcId="{1DC0B357-3D2B-4CCA-83E1-DDAD9F591771}" destId="{D0AFFD77-F322-477B-9991-F9BAEFEA1933}" srcOrd="0" destOrd="0" presId="urn:microsoft.com/office/officeart/2005/8/layout/orgChart1"/>
    <dgm:cxn modelId="{69EC23D1-747A-4839-B807-7749A152AD10}" type="presOf" srcId="{5A326392-315B-4F41-9030-DC741F131FF6}" destId="{20F76DD1-F99D-4E8B-A463-CEBD6D275CA0}" srcOrd="0" destOrd="0" presId="urn:microsoft.com/office/officeart/2005/8/layout/orgChart1"/>
    <dgm:cxn modelId="{90419ED1-D3A9-4D35-9FB4-D3B64AD2DA56}" srcId="{AA6BC169-7BB1-422E-A200-B4E8FFF8E37A}" destId="{7ADAB8B4-5838-41E4-9A77-3AE014EC82CD}" srcOrd="0" destOrd="0" parTransId="{7282E0BE-B637-44EF-BEF3-86DF2D15E99D}" sibTransId="{64D42144-D0F2-44C7-B2C5-60C62DBD4D70}"/>
    <dgm:cxn modelId="{74C729E0-99B7-444E-AA81-E2E35E17D0F4}" type="presOf" srcId="{E11E491C-FD3F-452E-8F0E-8203E146ECB5}" destId="{76BC80DE-E189-4EE4-8BC7-E7CB0E4CC4E2}" srcOrd="0" destOrd="0" presId="urn:microsoft.com/office/officeart/2005/8/layout/orgChart1"/>
    <dgm:cxn modelId="{A4749AE1-8521-4F6F-A493-25D5798D47E8}" srcId="{AA6BC169-7BB1-422E-A200-B4E8FFF8E37A}" destId="{26EB899C-A2EB-4E7D-BF06-11B4AF274250}" srcOrd="2" destOrd="0" parTransId="{17FC05DF-7C76-4EB6-A4E8-3BAF1A070C5E}" sibTransId="{F254CE98-CB5E-417D-B93E-5DBF35A806E9}"/>
    <dgm:cxn modelId="{8C1DF9F1-8114-4EF3-8767-94BA131A2346}" type="presOf" srcId="{AF616105-B464-4F1E-8ACC-75D83562FCFE}" destId="{1801FB61-FF78-4E66-B855-DDC981E83749}" srcOrd="0" destOrd="0" presId="urn:microsoft.com/office/officeart/2005/8/layout/orgChart1"/>
    <dgm:cxn modelId="{9EFDF4F6-9380-4C9F-B2D8-517DA66996DE}" type="presOf" srcId="{73DE0712-C698-4D1E-AF1E-4507A53165E4}" destId="{80F83ADD-A344-42AC-B9E0-7C0D2895F7AB}" srcOrd="0" destOrd="0" presId="urn:microsoft.com/office/officeart/2005/8/layout/orgChart1"/>
    <dgm:cxn modelId="{F8AC1AFE-BA3F-4C6F-9984-77375303A243}" type="presOf" srcId="{D9EED350-0040-4096-B15A-AD8ED903C771}" destId="{DC6C5560-BAF2-4012-87F6-A05A2F3797F1}" srcOrd="0" destOrd="0" presId="urn:microsoft.com/office/officeart/2005/8/layout/orgChart1"/>
    <dgm:cxn modelId="{34BD90AD-80AD-475F-B4FA-81F37DB8C211}" type="presParOf" srcId="{D0AFFD77-F322-477B-9991-F9BAEFEA1933}" destId="{446747C6-2F94-4DF0-8726-4DE8EBDC9C06}" srcOrd="0" destOrd="0" presId="urn:microsoft.com/office/officeart/2005/8/layout/orgChart1"/>
    <dgm:cxn modelId="{BD5D6C19-7AB4-47C4-9B84-E46845C50AF4}" type="presParOf" srcId="{446747C6-2F94-4DF0-8726-4DE8EBDC9C06}" destId="{72AE5302-41EC-4F09-ABE7-BB008A7EE34F}" srcOrd="0" destOrd="0" presId="urn:microsoft.com/office/officeart/2005/8/layout/orgChart1"/>
    <dgm:cxn modelId="{EBCB35ED-32B7-498E-B328-15876887410E}" type="presParOf" srcId="{72AE5302-41EC-4F09-ABE7-BB008A7EE34F}" destId="{E018CAA7-03BD-4A22-8125-D531EAFCE381}" srcOrd="0" destOrd="0" presId="urn:microsoft.com/office/officeart/2005/8/layout/orgChart1"/>
    <dgm:cxn modelId="{0CC566E0-B53C-47FD-A294-0E28DDD18CEE}" type="presParOf" srcId="{72AE5302-41EC-4F09-ABE7-BB008A7EE34F}" destId="{C68B15A9-C7F5-4D53-9F57-C2A2B0BCF3E8}" srcOrd="1" destOrd="0" presId="urn:microsoft.com/office/officeart/2005/8/layout/orgChart1"/>
    <dgm:cxn modelId="{F0329BE2-C9CA-42F0-8EC4-636D3CE843E9}" type="presParOf" srcId="{446747C6-2F94-4DF0-8726-4DE8EBDC9C06}" destId="{E836545B-25AB-44B2-9632-7AB8F3D70610}" srcOrd="1" destOrd="0" presId="urn:microsoft.com/office/officeart/2005/8/layout/orgChart1"/>
    <dgm:cxn modelId="{774134E6-28BF-4808-97D1-DA40A84B6385}" type="presParOf" srcId="{E836545B-25AB-44B2-9632-7AB8F3D70610}" destId="{F176567B-5D4A-476C-9027-2E9E0C654D20}" srcOrd="0" destOrd="0" presId="urn:microsoft.com/office/officeart/2005/8/layout/orgChart1"/>
    <dgm:cxn modelId="{CF6A8927-E325-45BE-85B9-698EC8ED0F77}" type="presParOf" srcId="{E836545B-25AB-44B2-9632-7AB8F3D70610}" destId="{1F5846CC-CB6F-44B6-A8A8-046084011E84}" srcOrd="1" destOrd="0" presId="urn:microsoft.com/office/officeart/2005/8/layout/orgChart1"/>
    <dgm:cxn modelId="{165B5E1A-A7F6-4CAC-81BA-CF13C2AB7495}" type="presParOf" srcId="{1F5846CC-CB6F-44B6-A8A8-046084011E84}" destId="{A898BFA1-2296-435F-BBB5-743D7D160AA4}" srcOrd="0" destOrd="0" presId="urn:microsoft.com/office/officeart/2005/8/layout/orgChart1"/>
    <dgm:cxn modelId="{E1C3D5D6-DAED-4749-A15B-ABFCC81CAAAB}" type="presParOf" srcId="{A898BFA1-2296-435F-BBB5-743D7D160AA4}" destId="{20F76DD1-F99D-4E8B-A463-CEBD6D275CA0}" srcOrd="0" destOrd="0" presId="urn:microsoft.com/office/officeart/2005/8/layout/orgChart1"/>
    <dgm:cxn modelId="{6649AE36-6297-4698-A9DF-0A9C807A9AD6}" type="presParOf" srcId="{A898BFA1-2296-435F-BBB5-743D7D160AA4}" destId="{4C502F2A-BE0E-44DD-A350-E0E162A4D736}" srcOrd="1" destOrd="0" presId="urn:microsoft.com/office/officeart/2005/8/layout/orgChart1"/>
    <dgm:cxn modelId="{803E5455-3793-4895-B2D5-349E532945D8}" type="presParOf" srcId="{1F5846CC-CB6F-44B6-A8A8-046084011E84}" destId="{C6EFDDE6-E115-4AC2-BE7F-CC1FE5BD44B1}" srcOrd="1" destOrd="0" presId="urn:microsoft.com/office/officeart/2005/8/layout/orgChart1"/>
    <dgm:cxn modelId="{3BD00A93-9445-4038-BBD2-9DBF7C1BFF2F}" type="presParOf" srcId="{C6EFDDE6-E115-4AC2-BE7F-CC1FE5BD44B1}" destId="{76BC80DE-E189-4EE4-8BC7-E7CB0E4CC4E2}" srcOrd="0" destOrd="0" presId="urn:microsoft.com/office/officeart/2005/8/layout/orgChart1"/>
    <dgm:cxn modelId="{8DE53CE7-A69E-4564-9936-52BE5316AA63}" type="presParOf" srcId="{C6EFDDE6-E115-4AC2-BE7F-CC1FE5BD44B1}" destId="{AC40B2F7-3E78-4826-8A70-37C67EFCB8C1}" srcOrd="1" destOrd="0" presId="urn:microsoft.com/office/officeart/2005/8/layout/orgChart1"/>
    <dgm:cxn modelId="{79805839-C790-434D-83CA-1CA7F299B2B6}" type="presParOf" srcId="{AC40B2F7-3E78-4826-8A70-37C67EFCB8C1}" destId="{A336AF43-0D80-4ABE-AF68-C08F3FCA02B5}" srcOrd="0" destOrd="0" presId="urn:microsoft.com/office/officeart/2005/8/layout/orgChart1"/>
    <dgm:cxn modelId="{01CF5D43-3A24-44C6-8148-66855D708D56}" type="presParOf" srcId="{A336AF43-0D80-4ABE-AF68-C08F3FCA02B5}" destId="{3CEDE963-7F4E-4A5C-9406-C4A0626A3829}" srcOrd="0" destOrd="0" presId="urn:microsoft.com/office/officeart/2005/8/layout/orgChart1"/>
    <dgm:cxn modelId="{9F406F08-C0F2-41F4-A81E-89CD69C520AE}" type="presParOf" srcId="{A336AF43-0D80-4ABE-AF68-C08F3FCA02B5}" destId="{EC5118E0-C33D-428B-9696-E46B36E34291}" srcOrd="1" destOrd="0" presId="urn:microsoft.com/office/officeart/2005/8/layout/orgChart1"/>
    <dgm:cxn modelId="{29799640-101E-4DE1-AE12-B18DBDE09CD1}" type="presParOf" srcId="{AC40B2F7-3E78-4826-8A70-37C67EFCB8C1}" destId="{8D4C774A-194C-44AB-9D28-F0BB0E4438AD}" srcOrd="1" destOrd="0" presId="urn:microsoft.com/office/officeart/2005/8/layout/orgChart1"/>
    <dgm:cxn modelId="{33660C43-3D9B-4919-8756-C9668286AC94}" type="presParOf" srcId="{AC40B2F7-3E78-4826-8A70-37C67EFCB8C1}" destId="{F86273F0-F859-4B2C-A85C-4CD6A35A3263}" srcOrd="2" destOrd="0" presId="urn:microsoft.com/office/officeart/2005/8/layout/orgChart1"/>
    <dgm:cxn modelId="{A57D0BFB-9D57-4F8E-BAEA-A369A47497AF}" type="presParOf" srcId="{C6EFDDE6-E115-4AC2-BE7F-CC1FE5BD44B1}" destId="{DC6C5560-BAF2-4012-87F6-A05A2F3797F1}" srcOrd="2" destOrd="0" presId="urn:microsoft.com/office/officeart/2005/8/layout/orgChart1"/>
    <dgm:cxn modelId="{4D042ED3-1466-4949-94E0-07B3E4011D3A}" type="presParOf" srcId="{C6EFDDE6-E115-4AC2-BE7F-CC1FE5BD44B1}" destId="{DE9A50B3-4367-4591-BFC7-87EE8578C4AF}" srcOrd="3" destOrd="0" presId="urn:microsoft.com/office/officeart/2005/8/layout/orgChart1"/>
    <dgm:cxn modelId="{6941D1A2-9984-4AEB-AB1A-F0E60890BFB4}" type="presParOf" srcId="{DE9A50B3-4367-4591-BFC7-87EE8578C4AF}" destId="{9A5E2DF6-7A07-4074-A0DE-DA9B09B0FDE6}" srcOrd="0" destOrd="0" presId="urn:microsoft.com/office/officeart/2005/8/layout/orgChart1"/>
    <dgm:cxn modelId="{40368BB2-9D8C-4F34-8D2A-ADF2B1748E85}" type="presParOf" srcId="{9A5E2DF6-7A07-4074-A0DE-DA9B09B0FDE6}" destId="{4BE1C06F-9446-4748-8EF8-D5651DDCFBAF}" srcOrd="0" destOrd="0" presId="urn:microsoft.com/office/officeart/2005/8/layout/orgChart1"/>
    <dgm:cxn modelId="{2A92D144-C31E-4EA8-A9FB-A0D34FC2A87D}" type="presParOf" srcId="{9A5E2DF6-7A07-4074-A0DE-DA9B09B0FDE6}" destId="{3662469D-867F-4CC9-A899-0510C060F54A}" srcOrd="1" destOrd="0" presId="urn:microsoft.com/office/officeart/2005/8/layout/orgChart1"/>
    <dgm:cxn modelId="{A81BD996-EC17-4C57-AD3D-69EE84995C13}" type="presParOf" srcId="{DE9A50B3-4367-4591-BFC7-87EE8578C4AF}" destId="{DCC80A8C-DC9F-42ED-B867-2CF0B710A5B5}" srcOrd="1" destOrd="0" presId="urn:microsoft.com/office/officeart/2005/8/layout/orgChart1"/>
    <dgm:cxn modelId="{6E8BCEFA-D168-42C2-B283-77DCFCEB38EA}" type="presParOf" srcId="{DE9A50B3-4367-4591-BFC7-87EE8578C4AF}" destId="{AF070E45-E549-4BCD-A1BF-09626C32116F}" srcOrd="2" destOrd="0" presId="urn:microsoft.com/office/officeart/2005/8/layout/orgChart1"/>
    <dgm:cxn modelId="{1035F366-BA42-450C-92B3-EF3F02296778}" type="presParOf" srcId="{C6EFDDE6-E115-4AC2-BE7F-CC1FE5BD44B1}" destId="{C1E26C87-1022-46C3-9D48-F71AED8EB739}" srcOrd="4" destOrd="0" presId="urn:microsoft.com/office/officeart/2005/8/layout/orgChart1"/>
    <dgm:cxn modelId="{3344F49D-CB55-4E32-B207-468CECF496A3}" type="presParOf" srcId="{C6EFDDE6-E115-4AC2-BE7F-CC1FE5BD44B1}" destId="{A03CA931-DF54-4A67-B5CD-BC28B2D58454}" srcOrd="5" destOrd="0" presId="urn:microsoft.com/office/officeart/2005/8/layout/orgChart1"/>
    <dgm:cxn modelId="{D12DB4D8-2F3E-4983-9D2D-DD82DB991D81}" type="presParOf" srcId="{A03CA931-DF54-4A67-B5CD-BC28B2D58454}" destId="{5E62EE56-311E-48E1-83B4-09F5D815BC7C}" srcOrd="0" destOrd="0" presId="urn:microsoft.com/office/officeart/2005/8/layout/orgChart1"/>
    <dgm:cxn modelId="{6724379C-25AC-4CB1-81F9-5EB9415D33FE}" type="presParOf" srcId="{5E62EE56-311E-48E1-83B4-09F5D815BC7C}" destId="{D2973955-1505-4857-8070-6C07B7690CBB}" srcOrd="0" destOrd="0" presId="urn:microsoft.com/office/officeart/2005/8/layout/orgChart1"/>
    <dgm:cxn modelId="{669747A5-0C45-4F02-9691-50E68C483856}" type="presParOf" srcId="{5E62EE56-311E-48E1-83B4-09F5D815BC7C}" destId="{0E990217-D0A6-41C7-9B4C-2AE5EE9588F0}" srcOrd="1" destOrd="0" presId="urn:microsoft.com/office/officeart/2005/8/layout/orgChart1"/>
    <dgm:cxn modelId="{88C8DEA2-8FF8-4BF1-B8CC-591FEAE05679}" type="presParOf" srcId="{A03CA931-DF54-4A67-B5CD-BC28B2D58454}" destId="{A75075F4-D732-4C30-BE72-B8D815AAF43B}" srcOrd="1" destOrd="0" presId="urn:microsoft.com/office/officeart/2005/8/layout/orgChart1"/>
    <dgm:cxn modelId="{23F40B81-8082-40CD-8907-5F713BB1C4ED}" type="presParOf" srcId="{A03CA931-DF54-4A67-B5CD-BC28B2D58454}" destId="{1F9E92C2-86F5-4625-B5E0-A2B731AA8A68}" srcOrd="2" destOrd="0" presId="urn:microsoft.com/office/officeart/2005/8/layout/orgChart1"/>
    <dgm:cxn modelId="{C5B78329-D734-45AC-9BD3-CAFAE2B620EA}" type="presParOf" srcId="{1F5846CC-CB6F-44B6-A8A8-046084011E84}" destId="{AA9275F6-F5BA-43C4-94DD-281BC8784518}" srcOrd="2" destOrd="0" presId="urn:microsoft.com/office/officeart/2005/8/layout/orgChart1"/>
    <dgm:cxn modelId="{84778790-DAD4-4E74-AF50-4BD93B9A728E}" type="presParOf" srcId="{E836545B-25AB-44B2-9632-7AB8F3D70610}" destId="{F16B827D-901A-4BEE-A467-01688E97B793}" srcOrd="2" destOrd="0" presId="urn:microsoft.com/office/officeart/2005/8/layout/orgChart1"/>
    <dgm:cxn modelId="{8C24BB8E-11ED-41FF-90A7-C28161BC0CB6}" type="presParOf" srcId="{E836545B-25AB-44B2-9632-7AB8F3D70610}" destId="{BCF5912F-BD9F-4867-A96B-D38DE73242A5}" srcOrd="3" destOrd="0" presId="urn:microsoft.com/office/officeart/2005/8/layout/orgChart1"/>
    <dgm:cxn modelId="{BF86B4B9-40DF-4CC3-B02E-FB1AF232831A}" type="presParOf" srcId="{BCF5912F-BD9F-4867-A96B-D38DE73242A5}" destId="{C730FF52-5C8E-40FA-B02B-2BC88DB13734}" srcOrd="0" destOrd="0" presId="urn:microsoft.com/office/officeart/2005/8/layout/orgChart1"/>
    <dgm:cxn modelId="{A8648428-90DC-4E5B-A75C-5E944A1499F1}" type="presParOf" srcId="{C730FF52-5C8E-40FA-B02B-2BC88DB13734}" destId="{1801FB61-FF78-4E66-B855-DDC981E83749}" srcOrd="0" destOrd="0" presId="urn:microsoft.com/office/officeart/2005/8/layout/orgChart1"/>
    <dgm:cxn modelId="{B87322EA-D332-4AC1-A7F7-8EDAF50FCAF3}" type="presParOf" srcId="{C730FF52-5C8E-40FA-B02B-2BC88DB13734}" destId="{AD533A15-73A8-4D4C-AE30-4DE94B552D56}" srcOrd="1" destOrd="0" presId="urn:microsoft.com/office/officeart/2005/8/layout/orgChart1"/>
    <dgm:cxn modelId="{06F6ADD6-EFB0-4FE9-81D1-09FB3992089C}" type="presParOf" srcId="{BCF5912F-BD9F-4867-A96B-D38DE73242A5}" destId="{19C76554-A985-4764-8CD7-7C7FF5C71E68}" srcOrd="1" destOrd="0" presId="urn:microsoft.com/office/officeart/2005/8/layout/orgChart1"/>
    <dgm:cxn modelId="{06095C82-B52F-4567-83CB-22D66DD80F7B}" type="presParOf" srcId="{19C76554-A985-4764-8CD7-7C7FF5C71E68}" destId="{2A9C2A4B-7506-4D11-971F-353CAA9D585A}" srcOrd="0" destOrd="0" presId="urn:microsoft.com/office/officeart/2005/8/layout/orgChart1"/>
    <dgm:cxn modelId="{9C41C9C7-A127-4545-8A15-8B3CB560DCAA}" type="presParOf" srcId="{19C76554-A985-4764-8CD7-7C7FF5C71E68}" destId="{5C170C4E-4DC7-4F1D-82E0-05F8C5862EC6}" srcOrd="1" destOrd="0" presId="urn:microsoft.com/office/officeart/2005/8/layout/orgChart1"/>
    <dgm:cxn modelId="{403A7BB1-AEB8-45D4-8338-A641B393130C}" type="presParOf" srcId="{5C170C4E-4DC7-4F1D-82E0-05F8C5862EC6}" destId="{2D9F8677-425F-4526-8E93-9B201AA3A2C9}" srcOrd="0" destOrd="0" presId="urn:microsoft.com/office/officeart/2005/8/layout/orgChart1"/>
    <dgm:cxn modelId="{0AD35563-D326-4B52-B984-3298A7E39F4A}" type="presParOf" srcId="{2D9F8677-425F-4526-8E93-9B201AA3A2C9}" destId="{80F83ADD-A344-42AC-B9E0-7C0D2895F7AB}" srcOrd="0" destOrd="0" presId="urn:microsoft.com/office/officeart/2005/8/layout/orgChart1"/>
    <dgm:cxn modelId="{1250D5EB-6AB9-44D3-9899-5BCA2DF327EF}" type="presParOf" srcId="{2D9F8677-425F-4526-8E93-9B201AA3A2C9}" destId="{FEFB31CB-FDB1-40D5-A62D-2B842B9B66FF}" srcOrd="1" destOrd="0" presId="urn:microsoft.com/office/officeart/2005/8/layout/orgChart1"/>
    <dgm:cxn modelId="{409B13FA-1E8C-455D-BFF1-E1576DC66AAA}" type="presParOf" srcId="{5C170C4E-4DC7-4F1D-82E0-05F8C5862EC6}" destId="{35EE190C-8390-4217-9AE2-FF401FDF61CC}" srcOrd="1" destOrd="0" presId="urn:microsoft.com/office/officeart/2005/8/layout/orgChart1"/>
    <dgm:cxn modelId="{C361D438-E64C-4365-BD7C-1F7BEFAC5648}" type="presParOf" srcId="{5C170C4E-4DC7-4F1D-82E0-05F8C5862EC6}" destId="{A3BE5845-AD2F-4063-B833-A5226E965F34}" srcOrd="2" destOrd="0" presId="urn:microsoft.com/office/officeart/2005/8/layout/orgChart1"/>
    <dgm:cxn modelId="{558CE7B8-B2DD-450A-BBFC-14FE50E729B5}" type="presParOf" srcId="{19C76554-A985-4764-8CD7-7C7FF5C71E68}" destId="{AEBE3618-D9E7-421F-AFA2-0469A0F0EC5A}" srcOrd="2" destOrd="0" presId="urn:microsoft.com/office/officeart/2005/8/layout/orgChart1"/>
    <dgm:cxn modelId="{13132C19-6F67-4F6D-A5F6-01276811CAE1}" type="presParOf" srcId="{19C76554-A985-4764-8CD7-7C7FF5C71E68}" destId="{A0516586-26A0-4E81-A3C8-6F31ED8364A9}" srcOrd="3" destOrd="0" presId="urn:microsoft.com/office/officeart/2005/8/layout/orgChart1"/>
    <dgm:cxn modelId="{8F8E9130-4DCC-4068-865A-DF54FDD5503F}" type="presParOf" srcId="{A0516586-26A0-4E81-A3C8-6F31ED8364A9}" destId="{D14E8B4D-F600-49DF-A4D3-F3BDBADF9B8E}" srcOrd="0" destOrd="0" presId="urn:microsoft.com/office/officeart/2005/8/layout/orgChart1"/>
    <dgm:cxn modelId="{EF532936-F764-4DBA-BBE4-373084FA3585}" type="presParOf" srcId="{D14E8B4D-F600-49DF-A4D3-F3BDBADF9B8E}" destId="{A707CE5D-7B84-4DBB-B8EB-8E29B9F04945}" srcOrd="0" destOrd="0" presId="urn:microsoft.com/office/officeart/2005/8/layout/orgChart1"/>
    <dgm:cxn modelId="{065D9F1C-CC8E-473C-B619-C94138439DDB}" type="presParOf" srcId="{D14E8B4D-F600-49DF-A4D3-F3BDBADF9B8E}" destId="{EAFC1FB1-4B26-472D-A245-D2273FA1FFE2}" srcOrd="1" destOrd="0" presId="urn:microsoft.com/office/officeart/2005/8/layout/orgChart1"/>
    <dgm:cxn modelId="{7F30C076-203D-4587-84F0-DA78BB72EAE5}" type="presParOf" srcId="{A0516586-26A0-4E81-A3C8-6F31ED8364A9}" destId="{DBBCE39B-6B46-42DB-8E45-2F6BD9CB78E0}" srcOrd="1" destOrd="0" presId="urn:microsoft.com/office/officeart/2005/8/layout/orgChart1"/>
    <dgm:cxn modelId="{76A69654-37DA-432F-950A-F50DEB7A990C}" type="presParOf" srcId="{A0516586-26A0-4E81-A3C8-6F31ED8364A9}" destId="{7F0B0E1C-EA69-4323-BD19-9ACDE26851A2}" srcOrd="2" destOrd="0" presId="urn:microsoft.com/office/officeart/2005/8/layout/orgChart1"/>
    <dgm:cxn modelId="{ECD95E25-BA42-4E06-A848-8B4222C9D754}" type="presParOf" srcId="{19C76554-A985-4764-8CD7-7C7FF5C71E68}" destId="{C9B36E29-AF56-4F1E-92F9-B912E0804D3A}" srcOrd="4" destOrd="0" presId="urn:microsoft.com/office/officeart/2005/8/layout/orgChart1"/>
    <dgm:cxn modelId="{83ECA626-93C4-4D3E-940B-3DE9631DC3EC}" type="presParOf" srcId="{19C76554-A985-4764-8CD7-7C7FF5C71E68}" destId="{FFA8C79F-2A00-4E6E-A399-E5FEAAD9C6D3}" srcOrd="5" destOrd="0" presId="urn:microsoft.com/office/officeart/2005/8/layout/orgChart1"/>
    <dgm:cxn modelId="{C5586F77-78E8-49CA-B89C-44EEAEACCFC2}" type="presParOf" srcId="{FFA8C79F-2A00-4E6E-A399-E5FEAAD9C6D3}" destId="{A8B7BD78-291D-444B-998F-60CCE1FB571B}" srcOrd="0" destOrd="0" presId="urn:microsoft.com/office/officeart/2005/8/layout/orgChart1"/>
    <dgm:cxn modelId="{21A75C37-215A-44A3-8F6A-F1BD4F780212}" type="presParOf" srcId="{A8B7BD78-291D-444B-998F-60CCE1FB571B}" destId="{7AC3425E-65CD-45F5-98F6-9EF6692C2343}" srcOrd="0" destOrd="0" presId="urn:microsoft.com/office/officeart/2005/8/layout/orgChart1"/>
    <dgm:cxn modelId="{A42A07E4-0897-4428-B56E-1FA84075EF79}" type="presParOf" srcId="{A8B7BD78-291D-444B-998F-60CCE1FB571B}" destId="{AAE2931D-570C-4D3C-98E9-A8D9EC81BEC9}" srcOrd="1" destOrd="0" presId="urn:microsoft.com/office/officeart/2005/8/layout/orgChart1"/>
    <dgm:cxn modelId="{65427779-E5F8-45AE-8467-F94C1E4C0694}" type="presParOf" srcId="{FFA8C79F-2A00-4E6E-A399-E5FEAAD9C6D3}" destId="{5B8E0EC8-E0DC-4014-B936-80A8C98A2CCF}" srcOrd="1" destOrd="0" presId="urn:microsoft.com/office/officeart/2005/8/layout/orgChart1"/>
    <dgm:cxn modelId="{4C757E37-F3A7-4ED3-9C02-19A7A271C9E7}" type="presParOf" srcId="{FFA8C79F-2A00-4E6E-A399-E5FEAAD9C6D3}" destId="{707C1610-1AEE-4FD2-B622-E242CF5E40C4}" srcOrd="2" destOrd="0" presId="urn:microsoft.com/office/officeart/2005/8/layout/orgChart1"/>
    <dgm:cxn modelId="{28D7620E-8B70-4BD9-ABDE-AFD4F618D409}" type="presParOf" srcId="{BCF5912F-BD9F-4867-A96B-D38DE73242A5}" destId="{579F19E7-3FDB-45AD-A91A-9AD6B9FDCD22}" srcOrd="2" destOrd="0" presId="urn:microsoft.com/office/officeart/2005/8/layout/orgChart1"/>
    <dgm:cxn modelId="{62EF748A-7A5D-41FF-9087-24804ACBD497}" type="presParOf" srcId="{E836545B-25AB-44B2-9632-7AB8F3D70610}" destId="{46BB059F-6238-4ECF-8CDC-586229AFA88C}" srcOrd="4" destOrd="0" presId="urn:microsoft.com/office/officeart/2005/8/layout/orgChart1"/>
    <dgm:cxn modelId="{736C9AAA-1294-44B7-B995-C37C85C424F0}" type="presParOf" srcId="{E836545B-25AB-44B2-9632-7AB8F3D70610}" destId="{BAE6B663-FC51-4245-ABB0-AE9E4C34EF12}" srcOrd="5" destOrd="0" presId="urn:microsoft.com/office/officeart/2005/8/layout/orgChart1"/>
    <dgm:cxn modelId="{10514CE0-66E0-41C1-B48C-C67E631053B0}" type="presParOf" srcId="{BAE6B663-FC51-4245-ABB0-AE9E4C34EF12}" destId="{36822F6A-6E88-4DEE-AF63-F3673106CF15}" srcOrd="0" destOrd="0" presId="urn:microsoft.com/office/officeart/2005/8/layout/orgChart1"/>
    <dgm:cxn modelId="{1119FFE2-5C3B-476F-997C-CF2C849E6C0D}" type="presParOf" srcId="{36822F6A-6E88-4DEE-AF63-F3673106CF15}" destId="{D5AC5EB9-8686-4DA5-BDE2-910F080DCFEA}" srcOrd="0" destOrd="0" presId="urn:microsoft.com/office/officeart/2005/8/layout/orgChart1"/>
    <dgm:cxn modelId="{21731A7A-11D4-463D-BA32-57ABAA4932A5}" type="presParOf" srcId="{36822F6A-6E88-4DEE-AF63-F3673106CF15}" destId="{E0EAA347-02BA-436C-ACC2-7B50A1BF6481}" srcOrd="1" destOrd="0" presId="urn:microsoft.com/office/officeart/2005/8/layout/orgChart1"/>
    <dgm:cxn modelId="{60C9BD0A-C601-4213-815C-7272A03C4378}" type="presParOf" srcId="{BAE6B663-FC51-4245-ABB0-AE9E4C34EF12}" destId="{5A2C0648-1FDB-4F57-ADE3-BE97919C7FFF}" srcOrd="1" destOrd="0" presId="urn:microsoft.com/office/officeart/2005/8/layout/orgChart1"/>
    <dgm:cxn modelId="{B750C72A-8083-400A-B035-5465D71CBEDC}" type="presParOf" srcId="{5A2C0648-1FDB-4F57-ADE3-BE97919C7FFF}" destId="{D2B70BEE-0D51-4F21-91D2-43A4E99B68F6}" srcOrd="0" destOrd="0" presId="urn:microsoft.com/office/officeart/2005/8/layout/orgChart1"/>
    <dgm:cxn modelId="{AB67F790-B795-4D8B-92EC-ADD81C923F2B}" type="presParOf" srcId="{5A2C0648-1FDB-4F57-ADE3-BE97919C7FFF}" destId="{3BCFF671-9144-4767-9BA5-C0099E2C0673}" srcOrd="1" destOrd="0" presId="urn:microsoft.com/office/officeart/2005/8/layout/orgChart1"/>
    <dgm:cxn modelId="{750FD347-6728-4F20-81E3-2603EB120F30}" type="presParOf" srcId="{3BCFF671-9144-4767-9BA5-C0099E2C0673}" destId="{A64B974E-A155-4613-98F6-2F593BD303A1}" srcOrd="0" destOrd="0" presId="urn:microsoft.com/office/officeart/2005/8/layout/orgChart1"/>
    <dgm:cxn modelId="{1FE0BF6E-AE95-425C-8BBA-FDEA5B7A49F3}" type="presParOf" srcId="{A64B974E-A155-4613-98F6-2F593BD303A1}" destId="{19A96D31-36F7-41B6-8498-B3A6535676E0}" srcOrd="0" destOrd="0" presId="urn:microsoft.com/office/officeart/2005/8/layout/orgChart1"/>
    <dgm:cxn modelId="{E407E371-355D-4ABC-A9B8-73847A6CA915}" type="presParOf" srcId="{A64B974E-A155-4613-98F6-2F593BD303A1}" destId="{2B809D67-C420-484B-B087-7BD61565CA2D}" srcOrd="1" destOrd="0" presId="urn:microsoft.com/office/officeart/2005/8/layout/orgChart1"/>
    <dgm:cxn modelId="{1476EB2C-6E38-43EE-B14D-D7A802F078AA}" type="presParOf" srcId="{3BCFF671-9144-4767-9BA5-C0099E2C0673}" destId="{44946C77-BB4D-476F-AAB8-5F2712B7258F}" srcOrd="1" destOrd="0" presId="urn:microsoft.com/office/officeart/2005/8/layout/orgChart1"/>
    <dgm:cxn modelId="{BC623BCA-8E65-4254-835F-0293F508E844}" type="presParOf" srcId="{3BCFF671-9144-4767-9BA5-C0099E2C0673}" destId="{77B2215B-6D75-4D32-A024-A4DD1A858B8C}" srcOrd="2" destOrd="0" presId="urn:microsoft.com/office/officeart/2005/8/layout/orgChart1"/>
    <dgm:cxn modelId="{06B777CC-4CE5-4A32-8F77-3400C3DE76FE}" type="presParOf" srcId="{5A2C0648-1FDB-4F57-ADE3-BE97919C7FFF}" destId="{9041CC03-59F4-4741-AA5B-A52C3210A778}" srcOrd="2" destOrd="0" presId="urn:microsoft.com/office/officeart/2005/8/layout/orgChart1"/>
    <dgm:cxn modelId="{469CE5CE-E4A3-42F5-A24A-1E7F022A5DED}" type="presParOf" srcId="{5A2C0648-1FDB-4F57-ADE3-BE97919C7FFF}" destId="{78E68347-95B1-4009-B85C-0CD25B093FDA}" srcOrd="3" destOrd="0" presId="urn:microsoft.com/office/officeart/2005/8/layout/orgChart1"/>
    <dgm:cxn modelId="{3F007DCD-90E1-4C06-9905-BDB5511DF4F1}" type="presParOf" srcId="{78E68347-95B1-4009-B85C-0CD25B093FDA}" destId="{F281D66F-1A30-4487-8022-8C4E38C8469A}" srcOrd="0" destOrd="0" presId="urn:microsoft.com/office/officeart/2005/8/layout/orgChart1"/>
    <dgm:cxn modelId="{68AE9FC4-343D-42BC-92F2-0ECF706A9DC7}" type="presParOf" srcId="{F281D66F-1A30-4487-8022-8C4E38C8469A}" destId="{A10DC04F-8EEA-47D0-97C6-66D8E42D9D90}" srcOrd="0" destOrd="0" presId="urn:microsoft.com/office/officeart/2005/8/layout/orgChart1"/>
    <dgm:cxn modelId="{25E8D7BD-2F3A-4495-B387-6B2C27B06375}" type="presParOf" srcId="{F281D66F-1A30-4487-8022-8C4E38C8469A}" destId="{0FDF0AEA-19BF-4E1C-8A91-7AF78CEF3152}" srcOrd="1" destOrd="0" presId="urn:microsoft.com/office/officeart/2005/8/layout/orgChart1"/>
    <dgm:cxn modelId="{9D79F5A7-91AE-408A-A0CF-347FA55EF9BE}" type="presParOf" srcId="{78E68347-95B1-4009-B85C-0CD25B093FDA}" destId="{BAAFB738-5ADE-4BEB-9D70-42BA40275779}" srcOrd="1" destOrd="0" presId="urn:microsoft.com/office/officeart/2005/8/layout/orgChart1"/>
    <dgm:cxn modelId="{1D324C19-29B8-4E60-97D3-68A18AF559D2}" type="presParOf" srcId="{78E68347-95B1-4009-B85C-0CD25B093FDA}" destId="{5ECE2025-DA21-40AC-BAB2-CE9D1EDFCCDB}" srcOrd="2" destOrd="0" presId="urn:microsoft.com/office/officeart/2005/8/layout/orgChart1"/>
    <dgm:cxn modelId="{11D1F2FC-352D-4386-A0B5-7CC7C22B4985}" type="presParOf" srcId="{5A2C0648-1FDB-4F57-ADE3-BE97919C7FFF}" destId="{15B0F678-3611-4F10-84E1-D269B8B4FC7B}" srcOrd="4" destOrd="0" presId="urn:microsoft.com/office/officeart/2005/8/layout/orgChart1"/>
    <dgm:cxn modelId="{A260EB9E-1EA2-4672-BC7A-C13889DEAAD3}" type="presParOf" srcId="{5A2C0648-1FDB-4F57-ADE3-BE97919C7FFF}" destId="{2A99BDFB-1FD2-485F-9D40-ED216AD00508}" srcOrd="5" destOrd="0" presId="urn:microsoft.com/office/officeart/2005/8/layout/orgChart1"/>
    <dgm:cxn modelId="{1C7CCEB8-0160-46E2-917F-764E78C8F45D}" type="presParOf" srcId="{2A99BDFB-1FD2-485F-9D40-ED216AD00508}" destId="{2418E34B-C133-473B-B9CA-E1352E8EE7A7}" srcOrd="0" destOrd="0" presId="urn:microsoft.com/office/officeart/2005/8/layout/orgChart1"/>
    <dgm:cxn modelId="{1D1752E0-ECE4-400F-ADCF-F1552A51C568}" type="presParOf" srcId="{2418E34B-C133-473B-B9CA-E1352E8EE7A7}" destId="{6D5B66F3-B150-4B58-8EEE-8144EC20AACC}" srcOrd="0" destOrd="0" presId="urn:microsoft.com/office/officeart/2005/8/layout/orgChart1"/>
    <dgm:cxn modelId="{83B31712-22FF-4C0F-A5B0-E6E054F22407}" type="presParOf" srcId="{2418E34B-C133-473B-B9CA-E1352E8EE7A7}" destId="{01C699FE-D008-43B6-B523-3E16D5B7B171}" srcOrd="1" destOrd="0" presId="urn:microsoft.com/office/officeart/2005/8/layout/orgChart1"/>
    <dgm:cxn modelId="{24EB09A8-D982-4F9E-905F-5525133D382D}" type="presParOf" srcId="{2A99BDFB-1FD2-485F-9D40-ED216AD00508}" destId="{D93F86F1-D2EA-4995-9047-909B2DC244C7}" srcOrd="1" destOrd="0" presId="urn:microsoft.com/office/officeart/2005/8/layout/orgChart1"/>
    <dgm:cxn modelId="{DC9C2E9E-EE62-4211-B94C-8FDD0080BB7C}" type="presParOf" srcId="{2A99BDFB-1FD2-485F-9D40-ED216AD00508}" destId="{44BD2988-D1FE-4F50-A026-A9B386625346}" srcOrd="2" destOrd="0" presId="urn:microsoft.com/office/officeart/2005/8/layout/orgChart1"/>
    <dgm:cxn modelId="{056327E7-5D8B-44C2-B18F-ED629A40B6FF}" type="presParOf" srcId="{BAE6B663-FC51-4245-ABB0-AE9E4C34EF12}" destId="{F394DE3E-E9D1-4CEC-AB66-4F40441BFA11}" srcOrd="2" destOrd="0" presId="urn:microsoft.com/office/officeart/2005/8/layout/orgChart1"/>
    <dgm:cxn modelId="{FD20966F-D49B-41D1-AB9C-EF381E6A4331}" type="presParOf" srcId="{446747C6-2F94-4DF0-8726-4DE8EBDC9C06}" destId="{4561476F-BBFD-4B95-883A-A7DA35CAE96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80A3FE-54A2-4AF3-BBB9-391D530B5745}" type="doc">
      <dgm:prSet loTypeId="urn:microsoft.com/office/officeart/2005/8/layout/default" loCatId="list" qsTypeId="urn:microsoft.com/office/officeart/2005/8/quickstyle/simple2" qsCatId="simple" csTypeId="urn:microsoft.com/office/officeart/2005/8/colors/accent1_4" csCatId="accent1" phldr="1"/>
      <dgm:spPr/>
    </dgm:pt>
    <dgm:pt modelId="{30AEF325-E6C1-487B-960B-614AD179836C}">
      <dgm:prSet phldrT="[Text]" custT="1"/>
      <dgm:spPr/>
      <dgm:t>
        <a:bodyPr/>
        <a:lstStyle/>
        <a:p>
          <a:r>
            <a:rPr lang="en-IN" sz="1600">
              <a:solidFill>
                <a:schemeClr val="bg2">
                  <a:lumMod val="50000"/>
                </a:schemeClr>
              </a:solidFill>
            </a:rPr>
            <a:t>Collaborative and non-confrontational </a:t>
          </a:r>
          <a:endParaRPr lang="en-IN" sz="1600" dirty="0">
            <a:solidFill>
              <a:schemeClr val="bg2">
                <a:lumMod val="50000"/>
              </a:schemeClr>
            </a:solidFill>
          </a:endParaRPr>
        </a:p>
      </dgm:t>
    </dgm:pt>
    <dgm:pt modelId="{A28C8918-2CE1-4F85-83DE-01FF45C13824}" type="parTrans" cxnId="{DB217B1D-8D49-488B-A082-8D68E0061D9D}">
      <dgm:prSet/>
      <dgm:spPr/>
      <dgm:t>
        <a:bodyPr/>
        <a:lstStyle/>
        <a:p>
          <a:endParaRPr lang="en-IN"/>
        </a:p>
      </dgm:t>
    </dgm:pt>
    <dgm:pt modelId="{6500DDC5-6A24-4005-A228-C0FD8BF72C52}" type="sibTrans" cxnId="{DB217B1D-8D49-488B-A082-8D68E0061D9D}">
      <dgm:prSet/>
      <dgm:spPr/>
      <dgm:t>
        <a:bodyPr/>
        <a:lstStyle/>
        <a:p>
          <a:endParaRPr lang="en-IN"/>
        </a:p>
      </dgm:t>
    </dgm:pt>
    <dgm:pt modelId="{CBFF79E6-1A11-4ACB-B041-11F6B7405D71}">
      <dgm:prSet custT="1"/>
      <dgm:spPr/>
      <dgm:t>
        <a:bodyPr/>
        <a:lstStyle/>
        <a:p>
          <a:r>
            <a:rPr lang="en-IN" sz="1600">
              <a:solidFill>
                <a:schemeClr val="bg2">
                  <a:lumMod val="50000"/>
                </a:schemeClr>
              </a:solidFill>
            </a:rPr>
            <a:t>Evoke internally motivated change and emphasise of choice </a:t>
          </a:r>
        </a:p>
      </dgm:t>
    </dgm:pt>
    <dgm:pt modelId="{9DACC756-71B3-4071-9776-7DCB203D25A9}" type="parTrans" cxnId="{B25F53C8-37FE-4F17-A78B-89FC74DE7408}">
      <dgm:prSet/>
      <dgm:spPr/>
      <dgm:t>
        <a:bodyPr/>
        <a:lstStyle/>
        <a:p>
          <a:endParaRPr lang="en-IN"/>
        </a:p>
      </dgm:t>
    </dgm:pt>
    <dgm:pt modelId="{44976C70-C2D9-475B-8CB8-719BB311378A}" type="sibTrans" cxnId="{B25F53C8-37FE-4F17-A78B-89FC74DE7408}">
      <dgm:prSet/>
      <dgm:spPr/>
      <dgm:t>
        <a:bodyPr/>
        <a:lstStyle/>
        <a:p>
          <a:endParaRPr lang="en-IN"/>
        </a:p>
      </dgm:t>
    </dgm:pt>
    <dgm:pt modelId="{FC3C4C43-BDE0-4C50-BB9B-E238CD87DAD2}">
      <dgm:prSet custT="1"/>
      <dgm:spPr/>
      <dgm:t>
        <a:bodyPr/>
        <a:lstStyle/>
        <a:p>
          <a:r>
            <a:rPr lang="en-IN" sz="1600" dirty="0">
              <a:solidFill>
                <a:schemeClr val="bg2">
                  <a:lumMod val="50000"/>
                </a:schemeClr>
              </a:solidFill>
            </a:rPr>
            <a:t>Identify situations, motivations and feelings </a:t>
          </a:r>
        </a:p>
      </dgm:t>
    </dgm:pt>
    <dgm:pt modelId="{4CB2EC17-B709-477A-9CF8-2F0BE26DF882}" type="parTrans" cxnId="{047EF6DC-E749-4A75-97DD-71E2F004D565}">
      <dgm:prSet/>
      <dgm:spPr/>
      <dgm:t>
        <a:bodyPr/>
        <a:lstStyle/>
        <a:p>
          <a:endParaRPr lang="en-IN"/>
        </a:p>
      </dgm:t>
    </dgm:pt>
    <dgm:pt modelId="{FA49FA5B-6971-411C-BCE3-3BB691A7E39E}" type="sibTrans" cxnId="{047EF6DC-E749-4A75-97DD-71E2F004D565}">
      <dgm:prSet/>
      <dgm:spPr/>
      <dgm:t>
        <a:bodyPr/>
        <a:lstStyle/>
        <a:p>
          <a:endParaRPr lang="en-IN"/>
        </a:p>
      </dgm:t>
    </dgm:pt>
    <dgm:pt modelId="{9C403BD0-04F7-4269-9498-B330D35D0FFF}">
      <dgm:prSet custT="1"/>
      <dgm:spPr/>
      <dgm:t>
        <a:bodyPr/>
        <a:lstStyle/>
        <a:p>
          <a:r>
            <a:rPr lang="en-IN" sz="1600">
              <a:solidFill>
                <a:schemeClr val="bg2">
                  <a:lumMod val="50000"/>
                </a:schemeClr>
              </a:solidFill>
            </a:rPr>
            <a:t>Recognize consequences stemming from excessive or compulsive use</a:t>
          </a:r>
          <a:endParaRPr lang="en-IN" sz="1600" dirty="0">
            <a:solidFill>
              <a:schemeClr val="bg2">
                <a:lumMod val="50000"/>
              </a:schemeClr>
            </a:solidFill>
          </a:endParaRPr>
        </a:p>
      </dgm:t>
    </dgm:pt>
    <dgm:pt modelId="{6611A3C9-7E9A-4AF1-94E8-BFD482F75EE4}" type="parTrans" cxnId="{7189939F-9E40-407A-BB1C-9B37482E4586}">
      <dgm:prSet/>
      <dgm:spPr/>
      <dgm:t>
        <a:bodyPr/>
        <a:lstStyle/>
        <a:p>
          <a:endParaRPr lang="en-IN"/>
        </a:p>
      </dgm:t>
    </dgm:pt>
    <dgm:pt modelId="{64FBBA66-A821-4ADC-B622-1C37CE528A06}" type="sibTrans" cxnId="{7189939F-9E40-407A-BB1C-9B37482E4586}">
      <dgm:prSet/>
      <dgm:spPr/>
      <dgm:t>
        <a:bodyPr/>
        <a:lstStyle/>
        <a:p>
          <a:endParaRPr lang="en-IN"/>
        </a:p>
      </dgm:t>
    </dgm:pt>
    <dgm:pt modelId="{6C373C18-2113-4C9C-B685-2BCC54ED98EE}">
      <dgm:prSet custT="1"/>
      <dgm:spPr/>
      <dgm:t>
        <a:bodyPr/>
        <a:lstStyle/>
        <a:p>
          <a:r>
            <a:rPr lang="en-IN" sz="1600" dirty="0">
              <a:solidFill>
                <a:schemeClr val="bg2">
                  <a:lumMod val="50000"/>
                </a:schemeClr>
              </a:solidFill>
            </a:rPr>
            <a:t>Create an individualised treatment plan with attainable goals </a:t>
          </a:r>
        </a:p>
      </dgm:t>
    </dgm:pt>
    <dgm:pt modelId="{830CF486-6832-418F-9311-C87FA67517A4}" type="parTrans" cxnId="{B3F59802-BD6C-4465-8662-DCCA78D28A87}">
      <dgm:prSet/>
      <dgm:spPr/>
      <dgm:t>
        <a:bodyPr/>
        <a:lstStyle/>
        <a:p>
          <a:endParaRPr lang="en-IN"/>
        </a:p>
      </dgm:t>
    </dgm:pt>
    <dgm:pt modelId="{DE6C0DDC-385A-46C3-A431-05EF4F2531D3}" type="sibTrans" cxnId="{B3F59802-BD6C-4465-8662-DCCA78D28A87}">
      <dgm:prSet/>
      <dgm:spPr/>
      <dgm:t>
        <a:bodyPr/>
        <a:lstStyle/>
        <a:p>
          <a:endParaRPr lang="en-IN"/>
        </a:p>
      </dgm:t>
    </dgm:pt>
    <dgm:pt modelId="{E955A393-0294-4A90-A421-F1EEDBB4E465}" type="pres">
      <dgm:prSet presAssocID="{D580A3FE-54A2-4AF3-BBB9-391D530B5745}" presName="diagram" presStyleCnt="0">
        <dgm:presLayoutVars>
          <dgm:dir/>
          <dgm:resizeHandles val="exact"/>
        </dgm:presLayoutVars>
      </dgm:prSet>
      <dgm:spPr/>
    </dgm:pt>
    <dgm:pt modelId="{4B6C98D6-41A3-46CA-93BA-DDC65524757C}" type="pres">
      <dgm:prSet presAssocID="{30AEF325-E6C1-487B-960B-614AD179836C}" presName="node" presStyleLbl="node1" presStyleIdx="0" presStyleCnt="5">
        <dgm:presLayoutVars>
          <dgm:bulletEnabled val="1"/>
        </dgm:presLayoutVars>
      </dgm:prSet>
      <dgm:spPr/>
    </dgm:pt>
    <dgm:pt modelId="{1C576409-E3C8-4559-B9DF-FC9BA376ED83}" type="pres">
      <dgm:prSet presAssocID="{6500DDC5-6A24-4005-A228-C0FD8BF72C52}" presName="sibTrans" presStyleCnt="0"/>
      <dgm:spPr/>
    </dgm:pt>
    <dgm:pt modelId="{275939B1-A888-4681-97AF-56FA3CF7D48B}" type="pres">
      <dgm:prSet presAssocID="{CBFF79E6-1A11-4ACB-B041-11F6B7405D71}" presName="node" presStyleLbl="node1" presStyleIdx="1" presStyleCnt="5">
        <dgm:presLayoutVars>
          <dgm:bulletEnabled val="1"/>
        </dgm:presLayoutVars>
      </dgm:prSet>
      <dgm:spPr/>
    </dgm:pt>
    <dgm:pt modelId="{A870E027-6EEA-43D2-8C3D-B1A6A4C8DE73}" type="pres">
      <dgm:prSet presAssocID="{44976C70-C2D9-475B-8CB8-719BB311378A}" presName="sibTrans" presStyleCnt="0"/>
      <dgm:spPr/>
    </dgm:pt>
    <dgm:pt modelId="{60A0A77A-90E1-4575-A164-0E98E99A3251}" type="pres">
      <dgm:prSet presAssocID="{FC3C4C43-BDE0-4C50-BB9B-E238CD87DAD2}" presName="node" presStyleLbl="node1" presStyleIdx="2" presStyleCnt="5">
        <dgm:presLayoutVars>
          <dgm:bulletEnabled val="1"/>
        </dgm:presLayoutVars>
      </dgm:prSet>
      <dgm:spPr/>
    </dgm:pt>
    <dgm:pt modelId="{7049841F-FC57-4E21-A490-4081A3146FF0}" type="pres">
      <dgm:prSet presAssocID="{FA49FA5B-6971-411C-BCE3-3BB691A7E39E}" presName="sibTrans" presStyleCnt="0"/>
      <dgm:spPr/>
    </dgm:pt>
    <dgm:pt modelId="{1A1A21A0-9834-4178-B160-D34515493C8D}" type="pres">
      <dgm:prSet presAssocID="{9C403BD0-04F7-4269-9498-B330D35D0FFF}" presName="node" presStyleLbl="node1" presStyleIdx="3" presStyleCnt="5">
        <dgm:presLayoutVars>
          <dgm:bulletEnabled val="1"/>
        </dgm:presLayoutVars>
      </dgm:prSet>
      <dgm:spPr/>
    </dgm:pt>
    <dgm:pt modelId="{F41BAA6A-6D6F-4FCF-B1C3-30A16001282D}" type="pres">
      <dgm:prSet presAssocID="{64FBBA66-A821-4ADC-B622-1C37CE528A06}" presName="sibTrans" presStyleCnt="0"/>
      <dgm:spPr/>
    </dgm:pt>
    <dgm:pt modelId="{7BF355DF-3C4E-430D-9A19-091696FC39E8}" type="pres">
      <dgm:prSet presAssocID="{6C373C18-2113-4C9C-B685-2BCC54ED98EE}" presName="node" presStyleLbl="node1" presStyleIdx="4" presStyleCnt="5">
        <dgm:presLayoutVars>
          <dgm:bulletEnabled val="1"/>
        </dgm:presLayoutVars>
      </dgm:prSet>
      <dgm:spPr/>
    </dgm:pt>
  </dgm:ptLst>
  <dgm:cxnLst>
    <dgm:cxn modelId="{B3F59802-BD6C-4465-8662-DCCA78D28A87}" srcId="{D580A3FE-54A2-4AF3-BBB9-391D530B5745}" destId="{6C373C18-2113-4C9C-B685-2BCC54ED98EE}" srcOrd="4" destOrd="0" parTransId="{830CF486-6832-418F-9311-C87FA67517A4}" sibTransId="{DE6C0DDC-385A-46C3-A431-05EF4F2531D3}"/>
    <dgm:cxn modelId="{8E38A90B-778E-4223-BEB8-DE4B7748E3D5}" type="presOf" srcId="{6C373C18-2113-4C9C-B685-2BCC54ED98EE}" destId="{7BF355DF-3C4E-430D-9A19-091696FC39E8}" srcOrd="0" destOrd="0" presId="urn:microsoft.com/office/officeart/2005/8/layout/default"/>
    <dgm:cxn modelId="{DB217B1D-8D49-488B-A082-8D68E0061D9D}" srcId="{D580A3FE-54A2-4AF3-BBB9-391D530B5745}" destId="{30AEF325-E6C1-487B-960B-614AD179836C}" srcOrd="0" destOrd="0" parTransId="{A28C8918-2CE1-4F85-83DE-01FF45C13824}" sibTransId="{6500DDC5-6A24-4005-A228-C0FD8BF72C52}"/>
    <dgm:cxn modelId="{0FB3C88C-05EF-47F0-BABB-0056B38E9152}" type="presOf" srcId="{CBFF79E6-1A11-4ACB-B041-11F6B7405D71}" destId="{275939B1-A888-4681-97AF-56FA3CF7D48B}" srcOrd="0" destOrd="0" presId="urn:microsoft.com/office/officeart/2005/8/layout/default"/>
    <dgm:cxn modelId="{7934439C-0273-424C-AC39-4ED9D75AFB2C}" type="presOf" srcId="{FC3C4C43-BDE0-4C50-BB9B-E238CD87DAD2}" destId="{60A0A77A-90E1-4575-A164-0E98E99A3251}" srcOrd="0" destOrd="0" presId="urn:microsoft.com/office/officeart/2005/8/layout/default"/>
    <dgm:cxn modelId="{7189939F-9E40-407A-BB1C-9B37482E4586}" srcId="{D580A3FE-54A2-4AF3-BBB9-391D530B5745}" destId="{9C403BD0-04F7-4269-9498-B330D35D0FFF}" srcOrd="3" destOrd="0" parTransId="{6611A3C9-7E9A-4AF1-94E8-BFD482F75EE4}" sibTransId="{64FBBA66-A821-4ADC-B622-1C37CE528A06}"/>
    <dgm:cxn modelId="{029FE9B2-EEE1-4E27-98E8-6447062DB7EF}" type="presOf" srcId="{30AEF325-E6C1-487B-960B-614AD179836C}" destId="{4B6C98D6-41A3-46CA-93BA-DDC65524757C}" srcOrd="0" destOrd="0" presId="urn:microsoft.com/office/officeart/2005/8/layout/default"/>
    <dgm:cxn modelId="{227312C7-7AEA-433A-A442-E66742DA542F}" type="presOf" srcId="{9C403BD0-04F7-4269-9498-B330D35D0FFF}" destId="{1A1A21A0-9834-4178-B160-D34515493C8D}" srcOrd="0" destOrd="0" presId="urn:microsoft.com/office/officeart/2005/8/layout/default"/>
    <dgm:cxn modelId="{B25F53C8-37FE-4F17-A78B-89FC74DE7408}" srcId="{D580A3FE-54A2-4AF3-BBB9-391D530B5745}" destId="{CBFF79E6-1A11-4ACB-B041-11F6B7405D71}" srcOrd="1" destOrd="0" parTransId="{9DACC756-71B3-4071-9776-7DCB203D25A9}" sibTransId="{44976C70-C2D9-475B-8CB8-719BB311378A}"/>
    <dgm:cxn modelId="{047EF6DC-E749-4A75-97DD-71E2F004D565}" srcId="{D580A3FE-54A2-4AF3-BBB9-391D530B5745}" destId="{FC3C4C43-BDE0-4C50-BB9B-E238CD87DAD2}" srcOrd="2" destOrd="0" parTransId="{4CB2EC17-B709-477A-9CF8-2F0BE26DF882}" sibTransId="{FA49FA5B-6971-411C-BCE3-3BB691A7E39E}"/>
    <dgm:cxn modelId="{D1633CFB-EBC1-4455-A01F-76C099564C11}" type="presOf" srcId="{D580A3FE-54A2-4AF3-BBB9-391D530B5745}" destId="{E955A393-0294-4A90-A421-F1EEDBB4E465}" srcOrd="0" destOrd="0" presId="urn:microsoft.com/office/officeart/2005/8/layout/default"/>
    <dgm:cxn modelId="{FEEC8527-0877-41D4-A569-92F3181FE1EA}" type="presParOf" srcId="{E955A393-0294-4A90-A421-F1EEDBB4E465}" destId="{4B6C98D6-41A3-46CA-93BA-DDC65524757C}" srcOrd="0" destOrd="0" presId="urn:microsoft.com/office/officeart/2005/8/layout/default"/>
    <dgm:cxn modelId="{D7445B44-11BF-4B0A-94BD-550F13BB2CEE}" type="presParOf" srcId="{E955A393-0294-4A90-A421-F1EEDBB4E465}" destId="{1C576409-E3C8-4559-B9DF-FC9BA376ED83}" srcOrd="1" destOrd="0" presId="urn:microsoft.com/office/officeart/2005/8/layout/default"/>
    <dgm:cxn modelId="{F67A82AD-E9A4-40D6-B8B0-4D7914AB1833}" type="presParOf" srcId="{E955A393-0294-4A90-A421-F1EEDBB4E465}" destId="{275939B1-A888-4681-97AF-56FA3CF7D48B}" srcOrd="2" destOrd="0" presId="urn:microsoft.com/office/officeart/2005/8/layout/default"/>
    <dgm:cxn modelId="{2BDD7B4F-0CDD-4233-9390-B3CEA46ECD3C}" type="presParOf" srcId="{E955A393-0294-4A90-A421-F1EEDBB4E465}" destId="{A870E027-6EEA-43D2-8C3D-B1A6A4C8DE73}" srcOrd="3" destOrd="0" presId="urn:microsoft.com/office/officeart/2005/8/layout/default"/>
    <dgm:cxn modelId="{3ED4DCFE-2C6D-4453-A60B-DF1785426B5C}" type="presParOf" srcId="{E955A393-0294-4A90-A421-F1EEDBB4E465}" destId="{60A0A77A-90E1-4575-A164-0E98E99A3251}" srcOrd="4" destOrd="0" presId="urn:microsoft.com/office/officeart/2005/8/layout/default"/>
    <dgm:cxn modelId="{C080F247-D60D-40FC-8926-401AB3836E9F}" type="presParOf" srcId="{E955A393-0294-4A90-A421-F1EEDBB4E465}" destId="{7049841F-FC57-4E21-A490-4081A3146FF0}" srcOrd="5" destOrd="0" presId="urn:microsoft.com/office/officeart/2005/8/layout/default"/>
    <dgm:cxn modelId="{FB5F446E-1714-414C-89D9-39ECFD99C66B}" type="presParOf" srcId="{E955A393-0294-4A90-A421-F1EEDBB4E465}" destId="{1A1A21A0-9834-4178-B160-D34515493C8D}" srcOrd="6" destOrd="0" presId="urn:microsoft.com/office/officeart/2005/8/layout/default"/>
    <dgm:cxn modelId="{CD88DBC3-DC2A-4E90-8964-43AC08833DD1}" type="presParOf" srcId="{E955A393-0294-4A90-A421-F1EEDBB4E465}" destId="{F41BAA6A-6D6F-4FCF-B1C3-30A16001282D}" srcOrd="7" destOrd="0" presId="urn:microsoft.com/office/officeart/2005/8/layout/default"/>
    <dgm:cxn modelId="{FADA0A52-64E8-47A3-9BCD-6406F5A7048A}" type="presParOf" srcId="{E955A393-0294-4A90-A421-F1EEDBB4E465}" destId="{7BF355DF-3C4E-430D-9A19-091696FC39E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495361-1EC7-4273-A103-F6D9B71F2D5E}"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IN"/>
        </a:p>
      </dgm:t>
    </dgm:pt>
    <dgm:pt modelId="{B2F5F055-F66C-40CC-8B7E-B55ED8049223}">
      <dgm:prSet phldrT="[Text]" custT="1"/>
      <dgm:spPr/>
      <dgm:t>
        <a:bodyPr/>
        <a:lstStyle/>
        <a:p>
          <a:r>
            <a:rPr lang="en-IN" sz="1800">
              <a:solidFill>
                <a:schemeClr val="tx1">
                  <a:lumMod val="50000"/>
                </a:schemeClr>
              </a:solidFill>
            </a:rPr>
            <a:t>Excessive use </a:t>
          </a:r>
          <a:endParaRPr lang="en-IN" sz="1800" dirty="0">
            <a:solidFill>
              <a:schemeClr val="tx1">
                <a:lumMod val="50000"/>
              </a:schemeClr>
            </a:solidFill>
          </a:endParaRPr>
        </a:p>
      </dgm:t>
    </dgm:pt>
    <dgm:pt modelId="{EE93EB59-6F25-4441-A6F2-EBA8CFA00A03}" type="parTrans" cxnId="{78630F7F-A0FB-4A07-925E-7AAE6CF7B23E}">
      <dgm:prSet/>
      <dgm:spPr/>
      <dgm:t>
        <a:bodyPr/>
        <a:lstStyle/>
        <a:p>
          <a:endParaRPr lang="en-IN"/>
        </a:p>
      </dgm:t>
    </dgm:pt>
    <dgm:pt modelId="{F979F4A8-9642-481A-9E8F-19C2ACDC7DC1}" type="sibTrans" cxnId="{78630F7F-A0FB-4A07-925E-7AAE6CF7B23E}">
      <dgm:prSet/>
      <dgm:spPr/>
      <dgm:t>
        <a:bodyPr/>
        <a:lstStyle/>
        <a:p>
          <a:endParaRPr lang="en-IN"/>
        </a:p>
      </dgm:t>
    </dgm:pt>
    <dgm:pt modelId="{0011D605-037E-4B7F-9147-F3E552F71D71}">
      <dgm:prSet phldrT="[Text]" custT="1"/>
      <dgm:spPr/>
      <dgm:t>
        <a:bodyPr/>
        <a:lstStyle/>
        <a:p>
          <a:r>
            <a:rPr lang="en-IN" sz="1800" dirty="0">
              <a:solidFill>
                <a:schemeClr val="tx1">
                  <a:lumMod val="50000"/>
                </a:schemeClr>
              </a:solidFill>
            </a:rPr>
            <a:t>Loss of Interest </a:t>
          </a:r>
        </a:p>
      </dgm:t>
    </dgm:pt>
    <dgm:pt modelId="{9D59CAA5-36B1-47D6-9B05-3E82B5F11654}" type="parTrans" cxnId="{EE141D54-F508-439D-A1DE-939D27885D60}">
      <dgm:prSet/>
      <dgm:spPr/>
      <dgm:t>
        <a:bodyPr/>
        <a:lstStyle/>
        <a:p>
          <a:endParaRPr lang="en-IN"/>
        </a:p>
      </dgm:t>
    </dgm:pt>
    <dgm:pt modelId="{035F443A-1C1B-431D-940D-DC3B1A177E21}" type="sibTrans" cxnId="{EE141D54-F508-439D-A1DE-939D27885D60}">
      <dgm:prSet/>
      <dgm:spPr/>
      <dgm:t>
        <a:bodyPr/>
        <a:lstStyle/>
        <a:p>
          <a:endParaRPr lang="en-IN"/>
        </a:p>
      </dgm:t>
    </dgm:pt>
    <dgm:pt modelId="{34F35E0A-4E89-473A-A779-6BDAEB371FCC}">
      <dgm:prSet phldrT="[Text]" custT="1"/>
      <dgm:spPr/>
      <dgm:t>
        <a:bodyPr/>
        <a:lstStyle/>
        <a:p>
          <a:r>
            <a:rPr lang="en-IN" sz="1800">
              <a:solidFill>
                <a:schemeClr val="tx1">
                  <a:lumMod val="50000"/>
                </a:schemeClr>
              </a:solidFill>
            </a:rPr>
            <a:t>Negative impact on relationships </a:t>
          </a:r>
          <a:endParaRPr lang="en-IN" sz="1800" dirty="0">
            <a:solidFill>
              <a:schemeClr val="tx1">
                <a:lumMod val="50000"/>
              </a:schemeClr>
            </a:solidFill>
          </a:endParaRPr>
        </a:p>
      </dgm:t>
    </dgm:pt>
    <dgm:pt modelId="{F5CEA84D-98C6-4C1A-8B99-08C280627A15}" type="parTrans" cxnId="{1ADBC2FA-8D7F-4685-9741-B19320090571}">
      <dgm:prSet/>
      <dgm:spPr/>
      <dgm:t>
        <a:bodyPr/>
        <a:lstStyle/>
        <a:p>
          <a:endParaRPr lang="en-IN"/>
        </a:p>
      </dgm:t>
    </dgm:pt>
    <dgm:pt modelId="{008A3BC7-8357-4391-BC21-723F95E71693}" type="sibTrans" cxnId="{1ADBC2FA-8D7F-4685-9741-B19320090571}">
      <dgm:prSet/>
      <dgm:spPr/>
      <dgm:t>
        <a:bodyPr/>
        <a:lstStyle/>
        <a:p>
          <a:endParaRPr lang="en-IN"/>
        </a:p>
      </dgm:t>
    </dgm:pt>
    <dgm:pt modelId="{007D39CD-7751-4073-8B8B-D34B85F97428}">
      <dgm:prSet phldrT="[Text]" custT="1"/>
      <dgm:spPr/>
      <dgm:t>
        <a:bodyPr/>
        <a:lstStyle/>
        <a:p>
          <a:r>
            <a:rPr lang="en-IN" sz="1800">
              <a:solidFill>
                <a:schemeClr val="tx1">
                  <a:lumMod val="50000"/>
                </a:schemeClr>
              </a:solidFill>
            </a:rPr>
            <a:t>Loss of control </a:t>
          </a:r>
          <a:endParaRPr lang="en-IN" sz="1800" dirty="0">
            <a:solidFill>
              <a:schemeClr val="tx1">
                <a:lumMod val="50000"/>
              </a:schemeClr>
            </a:solidFill>
          </a:endParaRPr>
        </a:p>
      </dgm:t>
    </dgm:pt>
    <dgm:pt modelId="{9ED5DCDF-0FAD-4167-B6F1-55895CFEFDB8}" type="parTrans" cxnId="{69B7E2D2-F9D2-4B13-A8E3-8FDCC8FFD86C}">
      <dgm:prSet/>
      <dgm:spPr/>
      <dgm:t>
        <a:bodyPr/>
        <a:lstStyle/>
        <a:p>
          <a:endParaRPr lang="en-IN"/>
        </a:p>
      </dgm:t>
    </dgm:pt>
    <dgm:pt modelId="{3C8D5A13-72FF-44B0-AC6B-5612B596D55B}" type="sibTrans" cxnId="{69B7E2D2-F9D2-4B13-A8E3-8FDCC8FFD86C}">
      <dgm:prSet/>
      <dgm:spPr/>
      <dgm:t>
        <a:bodyPr/>
        <a:lstStyle/>
        <a:p>
          <a:endParaRPr lang="en-IN"/>
        </a:p>
      </dgm:t>
    </dgm:pt>
    <dgm:pt modelId="{EA94FFC4-3363-440D-A583-558C3E3F74CA}">
      <dgm:prSet phldrT="[Text]" custT="1"/>
      <dgm:spPr/>
      <dgm:t>
        <a:bodyPr/>
        <a:lstStyle/>
        <a:p>
          <a:r>
            <a:rPr lang="en-IN" sz="1800">
              <a:solidFill>
                <a:schemeClr val="tx1">
                  <a:lumMod val="50000"/>
                </a:schemeClr>
              </a:solidFill>
            </a:rPr>
            <a:t>Preoccupation </a:t>
          </a:r>
          <a:endParaRPr lang="en-IN" sz="1800" dirty="0">
            <a:solidFill>
              <a:schemeClr val="tx1">
                <a:lumMod val="50000"/>
              </a:schemeClr>
            </a:solidFill>
          </a:endParaRPr>
        </a:p>
      </dgm:t>
    </dgm:pt>
    <dgm:pt modelId="{1E49C026-92BF-4359-BEB3-FCD416B0DBA4}" type="parTrans" cxnId="{111CA93C-5E7A-44FF-B684-EEE638DD6B38}">
      <dgm:prSet/>
      <dgm:spPr/>
      <dgm:t>
        <a:bodyPr/>
        <a:lstStyle/>
        <a:p>
          <a:endParaRPr lang="en-IN"/>
        </a:p>
      </dgm:t>
    </dgm:pt>
    <dgm:pt modelId="{53064AE6-1E0A-4BD8-BFBD-69130CDE181E}" type="sibTrans" cxnId="{111CA93C-5E7A-44FF-B684-EEE638DD6B38}">
      <dgm:prSet/>
      <dgm:spPr/>
      <dgm:t>
        <a:bodyPr/>
        <a:lstStyle/>
        <a:p>
          <a:endParaRPr lang="en-IN"/>
        </a:p>
      </dgm:t>
    </dgm:pt>
    <dgm:pt modelId="{3D82F9E9-7725-4D00-93DD-9D4917C5B645}">
      <dgm:prSet phldrT="[Text]" custT="1"/>
      <dgm:spPr/>
      <dgm:t>
        <a:bodyPr/>
        <a:lstStyle/>
        <a:p>
          <a:r>
            <a:rPr lang="en-IN" sz="1800">
              <a:solidFill>
                <a:schemeClr val="tx1">
                  <a:lumMod val="50000"/>
                </a:schemeClr>
              </a:solidFill>
            </a:rPr>
            <a:t>Withdrawal symptoms </a:t>
          </a:r>
          <a:endParaRPr lang="en-IN" sz="1800" dirty="0">
            <a:solidFill>
              <a:schemeClr val="tx1">
                <a:lumMod val="50000"/>
              </a:schemeClr>
            </a:solidFill>
          </a:endParaRPr>
        </a:p>
      </dgm:t>
    </dgm:pt>
    <dgm:pt modelId="{064A8104-F088-4DFD-873E-EE343866626F}" type="parTrans" cxnId="{76FD4452-F917-41FD-9F9D-4D0D2EB2E781}">
      <dgm:prSet/>
      <dgm:spPr/>
      <dgm:t>
        <a:bodyPr/>
        <a:lstStyle/>
        <a:p>
          <a:endParaRPr lang="en-IN"/>
        </a:p>
      </dgm:t>
    </dgm:pt>
    <dgm:pt modelId="{E387A658-D1B1-45DA-87BF-D2C2D18A7F1E}" type="sibTrans" cxnId="{76FD4452-F917-41FD-9F9D-4D0D2EB2E781}">
      <dgm:prSet/>
      <dgm:spPr/>
      <dgm:t>
        <a:bodyPr/>
        <a:lstStyle/>
        <a:p>
          <a:endParaRPr lang="en-IN"/>
        </a:p>
      </dgm:t>
    </dgm:pt>
    <dgm:pt modelId="{21B1217A-24A0-4C28-9046-A681B3B9FE29}">
      <dgm:prSet phldrT="[Text]" custT="1"/>
      <dgm:spPr/>
      <dgm:t>
        <a:bodyPr/>
        <a:lstStyle/>
        <a:p>
          <a:r>
            <a:rPr lang="en-IN" sz="1800">
              <a:solidFill>
                <a:schemeClr val="tx1">
                  <a:lumMod val="50000"/>
                </a:schemeClr>
              </a:solidFill>
            </a:rPr>
            <a:t>Escapism </a:t>
          </a:r>
          <a:endParaRPr lang="en-IN" sz="1800" dirty="0">
            <a:solidFill>
              <a:schemeClr val="tx1">
                <a:lumMod val="50000"/>
              </a:schemeClr>
            </a:solidFill>
          </a:endParaRPr>
        </a:p>
      </dgm:t>
    </dgm:pt>
    <dgm:pt modelId="{6676B0F4-9FA3-4A65-9F58-B43472233F12}" type="parTrans" cxnId="{DF88F26C-28CA-4F3B-A189-872A4659CA58}">
      <dgm:prSet/>
      <dgm:spPr/>
      <dgm:t>
        <a:bodyPr/>
        <a:lstStyle/>
        <a:p>
          <a:endParaRPr lang="en-IN"/>
        </a:p>
      </dgm:t>
    </dgm:pt>
    <dgm:pt modelId="{D1872885-B726-4CDC-AEDE-93399D4154DE}" type="sibTrans" cxnId="{DF88F26C-28CA-4F3B-A189-872A4659CA58}">
      <dgm:prSet/>
      <dgm:spPr/>
      <dgm:t>
        <a:bodyPr/>
        <a:lstStyle/>
        <a:p>
          <a:endParaRPr lang="en-IN"/>
        </a:p>
      </dgm:t>
    </dgm:pt>
    <dgm:pt modelId="{0DB35F87-E9CD-4B67-98D7-FDB951758ECD}">
      <dgm:prSet phldrT="[Text]" custT="1"/>
      <dgm:spPr/>
      <dgm:t>
        <a:bodyPr/>
        <a:lstStyle/>
        <a:p>
          <a:r>
            <a:rPr lang="en-IN" sz="1800">
              <a:solidFill>
                <a:schemeClr val="tx1">
                  <a:lumMod val="50000"/>
                </a:schemeClr>
              </a:solidFill>
            </a:rPr>
            <a:t>Neglected Health </a:t>
          </a:r>
          <a:endParaRPr lang="en-IN" sz="1800" dirty="0">
            <a:solidFill>
              <a:schemeClr val="tx1">
                <a:lumMod val="50000"/>
              </a:schemeClr>
            </a:solidFill>
          </a:endParaRPr>
        </a:p>
      </dgm:t>
    </dgm:pt>
    <dgm:pt modelId="{DB4BDBF8-2825-4171-83E3-D85B929E9621}" type="parTrans" cxnId="{E92D2156-946A-4A91-93E4-5A1551E8A41A}">
      <dgm:prSet/>
      <dgm:spPr/>
      <dgm:t>
        <a:bodyPr/>
        <a:lstStyle/>
        <a:p>
          <a:endParaRPr lang="en-IN"/>
        </a:p>
      </dgm:t>
    </dgm:pt>
    <dgm:pt modelId="{E9CA4772-01AB-4232-99DD-78A9ECE713BE}" type="sibTrans" cxnId="{E92D2156-946A-4A91-93E4-5A1551E8A41A}">
      <dgm:prSet/>
      <dgm:spPr/>
      <dgm:t>
        <a:bodyPr/>
        <a:lstStyle/>
        <a:p>
          <a:endParaRPr lang="en-IN"/>
        </a:p>
      </dgm:t>
    </dgm:pt>
    <dgm:pt modelId="{05BB44E5-778C-4108-8A66-DF5039A2A6CB}">
      <dgm:prSet phldrT="[Text]" custT="1"/>
      <dgm:spPr/>
      <dgm:t>
        <a:bodyPr/>
        <a:lstStyle/>
        <a:p>
          <a:r>
            <a:rPr lang="en-IN" sz="1800">
              <a:solidFill>
                <a:schemeClr val="tx1">
                  <a:lumMod val="50000"/>
                </a:schemeClr>
              </a:solidFill>
            </a:rPr>
            <a:t>Inability to disconnect</a:t>
          </a:r>
          <a:endParaRPr lang="en-IN" sz="1800" dirty="0">
            <a:solidFill>
              <a:schemeClr val="tx1">
                <a:lumMod val="50000"/>
              </a:schemeClr>
            </a:solidFill>
          </a:endParaRPr>
        </a:p>
      </dgm:t>
    </dgm:pt>
    <dgm:pt modelId="{B5283370-F434-45F4-88FD-20F602E932C7}" type="parTrans" cxnId="{15121FD7-957C-4132-96DE-0081E0428407}">
      <dgm:prSet/>
      <dgm:spPr/>
      <dgm:t>
        <a:bodyPr/>
        <a:lstStyle/>
        <a:p>
          <a:endParaRPr lang="en-IN"/>
        </a:p>
      </dgm:t>
    </dgm:pt>
    <dgm:pt modelId="{A522D594-BAFA-428D-9F10-43C4B8DF96E8}" type="sibTrans" cxnId="{15121FD7-957C-4132-96DE-0081E0428407}">
      <dgm:prSet/>
      <dgm:spPr/>
      <dgm:t>
        <a:bodyPr/>
        <a:lstStyle/>
        <a:p>
          <a:endParaRPr lang="en-IN"/>
        </a:p>
      </dgm:t>
    </dgm:pt>
    <dgm:pt modelId="{C67EB9D6-5F3E-4336-A054-893DCABE747B}">
      <dgm:prSet phldrT="[Text]" custT="1"/>
      <dgm:spPr/>
      <dgm:t>
        <a:bodyPr/>
        <a:lstStyle/>
        <a:p>
          <a:r>
            <a:rPr lang="en-IN" sz="1800">
              <a:solidFill>
                <a:schemeClr val="tx1">
                  <a:lumMod val="50000"/>
                </a:schemeClr>
              </a:solidFill>
            </a:rPr>
            <a:t>Neglecting responsibility </a:t>
          </a:r>
          <a:endParaRPr lang="en-IN" sz="1800" dirty="0">
            <a:solidFill>
              <a:schemeClr val="tx1">
                <a:lumMod val="50000"/>
              </a:schemeClr>
            </a:solidFill>
          </a:endParaRPr>
        </a:p>
      </dgm:t>
    </dgm:pt>
    <dgm:pt modelId="{6D1161C8-51EE-4C73-A289-2B51EE471F09}" type="parTrans" cxnId="{0889F897-2073-4971-94A0-D7A1B0F4739B}">
      <dgm:prSet/>
      <dgm:spPr/>
      <dgm:t>
        <a:bodyPr/>
        <a:lstStyle/>
        <a:p>
          <a:endParaRPr lang="en-IN"/>
        </a:p>
      </dgm:t>
    </dgm:pt>
    <dgm:pt modelId="{65E6BEEA-4348-4D8F-B647-BF10314651F4}" type="sibTrans" cxnId="{0889F897-2073-4971-94A0-D7A1B0F4739B}">
      <dgm:prSet/>
      <dgm:spPr/>
      <dgm:t>
        <a:bodyPr/>
        <a:lstStyle/>
        <a:p>
          <a:endParaRPr lang="en-IN"/>
        </a:p>
      </dgm:t>
    </dgm:pt>
    <dgm:pt modelId="{3A7256CA-616C-44E5-BF16-A8E032EC2C33}">
      <dgm:prSet phldrT="[Text]" custT="1"/>
      <dgm:spPr/>
      <dgm:t>
        <a:bodyPr/>
        <a:lstStyle/>
        <a:p>
          <a:r>
            <a:rPr lang="en-IN" sz="1800">
              <a:solidFill>
                <a:schemeClr val="tx1">
                  <a:lumMod val="50000"/>
                </a:schemeClr>
              </a:solidFill>
            </a:rPr>
            <a:t>Tolerance </a:t>
          </a:r>
          <a:endParaRPr lang="en-IN" sz="1800" dirty="0">
            <a:solidFill>
              <a:schemeClr val="tx1">
                <a:lumMod val="50000"/>
              </a:schemeClr>
            </a:solidFill>
          </a:endParaRPr>
        </a:p>
      </dgm:t>
    </dgm:pt>
    <dgm:pt modelId="{99C4BAD9-7CD7-4E4C-ABF3-4C3DA613A309}" type="parTrans" cxnId="{3441C533-D413-4235-B284-5186091A1E46}">
      <dgm:prSet/>
      <dgm:spPr/>
      <dgm:t>
        <a:bodyPr/>
        <a:lstStyle/>
        <a:p>
          <a:endParaRPr lang="en-IN"/>
        </a:p>
      </dgm:t>
    </dgm:pt>
    <dgm:pt modelId="{E6C0A84F-DEDA-42A4-8A53-160E3156847E}" type="sibTrans" cxnId="{3441C533-D413-4235-B284-5186091A1E46}">
      <dgm:prSet/>
      <dgm:spPr/>
      <dgm:t>
        <a:bodyPr/>
        <a:lstStyle/>
        <a:p>
          <a:endParaRPr lang="en-IN"/>
        </a:p>
      </dgm:t>
    </dgm:pt>
    <dgm:pt modelId="{5E939050-98D6-41B0-A58D-E08FCA71F753}">
      <dgm:prSet phldrT="[Text]" custT="1"/>
      <dgm:spPr/>
      <dgm:t>
        <a:bodyPr/>
        <a:lstStyle/>
        <a:p>
          <a:r>
            <a:rPr lang="en-IN" sz="1800" dirty="0">
              <a:solidFill>
                <a:schemeClr val="tx1">
                  <a:lumMod val="50000"/>
                </a:schemeClr>
              </a:solidFill>
            </a:rPr>
            <a:t>Financial consequences </a:t>
          </a:r>
        </a:p>
      </dgm:t>
    </dgm:pt>
    <dgm:pt modelId="{B457ACA1-9B9F-410D-9E25-3205C1618D62}" type="parTrans" cxnId="{8F181903-4940-4F8D-91D0-C2BFE1ABD852}">
      <dgm:prSet/>
      <dgm:spPr/>
      <dgm:t>
        <a:bodyPr/>
        <a:lstStyle/>
        <a:p>
          <a:endParaRPr lang="en-IN"/>
        </a:p>
      </dgm:t>
    </dgm:pt>
    <dgm:pt modelId="{12D5050E-71D3-4AB1-B7A9-78439D23634C}" type="sibTrans" cxnId="{8F181903-4940-4F8D-91D0-C2BFE1ABD852}">
      <dgm:prSet/>
      <dgm:spPr/>
      <dgm:t>
        <a:bodyPr/>
        <a:lstStyle/>
        <a:p>
          <a:endParaRPr lang="en-IN"/>
        </a:p>
      </dgm:t>
    </dgm:pt>
    <dgm:pt modelId="{6E808622-A2A5-4C37-8430-9E6A6C06FEF8}" type="pres">
      <dgm:prSet presAssocID="{35495361-1EC7-4273-A103-F6D9B71F2D5E}" presName="diagram" presStyleCnt="0">
        <dgm:presLayoutVars>
          <dgm:dir/>
          <dgm:resizeHandles val="exact"/>
        </dgm:presLayoutVars>
      </dgm:prSet>
      <dgm:spPr/>
    </dgm:pt>
    <dgm:pt modelId="{93C9C37A-196C-4DD4-970A-DADE9D4FBF39}" type="pres">
      <dgm:prSet presAssocID="{B2F5F055-F66C-40CC-8B7E-B55ED8049223}" presName="node" presStyleLbl="node1" presStyleIdx="0" presStyleCnt="12">
        <dgm:presLayoutVars>
          <dgm:bulletEnabled val="1"/>
        </dgm:presLayoutVars>
      </dgm:prSet>
      <dgm:spPr/>
    </dgm:pt>
    <dgm:pt modelId="{A6D44F6A-9B11-4DBE-B42B-F062C6529570}" type="pres">
      <dgm:prSet presAssocID="{F979F4A8-9642-481A-9E8F-19C2ACDC7DC1}" presName="sibTrans" presStyleCnt="0"/>
      <dgm:spPr/>
    </dgm:pt>
    <dgm:pt modelId="{F01A49EE-7E08-43D9-8F11-7C62E4512A08}" type="pres">
      <dgm:prSet presAssocID="{007D39CD-7751-4073-8B8B-D34B85F97428}" presName="node" presStyleLbl="node1" presStyleIdx="1" presStyleCnt="12">
        <dgm:presLayoutVars>
          <dgm:bulletEnabled val="1"/>
        </dgm:presLayoutVars>
      </dgm:prSet>
      <dgm:spPr/>
    </dgm:pt>
    <dgm:pt modelId="{2F4FAE2A-0AA8-4CFF-B2CC-E6E05FE549C2}" type="pres">
      <dgm:prSet presAssocID="{3C8D5A13-72FF-44B0-AC6B-5612B596D55B}" presName="sibTrans" presStyleCnt="0"/>
      <dgm:spPr/>
    </dgm:pt>
    <dgm:pt modelId="{0AA974D1-BD6F-42AB-A76A-C629FEB3FCD5}" type="pres">
      <dgm:prSet presAssocID="{EA94FFC4-3363-440D-A583-558C3E3F74CA}" presName="node" presStyleLbl="node1" presStyleIdx="2" presStyleCnt="12">
        <dgm:presLayoutVars>
          <dgm:bulletEnabled val="1"/>
        </dgm:presLayoutVars>
      </dgm:prSet>
      <dgm:spPr/>
    </dgm:pt>
    <dgm:pt modelId="{6D5E21A2-6B4D-45E9-91A3-8A218970424E}" type="pres">
      <dgm:prSet presAssocID="{53064AE6-1E0A-4BD8-BFBD-69130CDE181E}" presName="sibTrans" presStyleCnt="0"/>
      <dgm:spPr/>
    </dgm:pt>
    <dgm:pt modelId="{593800AD-F1FF-4B4E-9320-F9503B18AD7F}" type="pres">
      <dgm:prSet presAssocID="{3D82F9E9-7725-4D00-93DD-9D4917C5B645}" presName="node" presStyleLbl="node1" presStyleIdx="3" presStyleCnt="12">
        <dgm:presLayoutVars>
          <dgm:bulletEnabled val="1"/>
        </dgm:presLayoutVars>
      </dgm:prSet>
      <dgm:spPr/>
    </dgm:pt>
    <dgm:pt modelId="{5FD2B2AA-7EDC-4A49-942F-D5DFDA71CBE4}" type="pres">
      <dgm:prSet presAssocID="{E387A658-D1B1-45DA-87BF-D2C2D18A7F1E}" presName="sibTrans" presStyleCnt="0"/>
      <dgm:spPr/>
    </dgm:pt>
    <dgm:pt modelId="{08E8F333-5133-4E5A-B854-0B8C0D435E7D}" type="pres">
      <dgm:prSet presAssocID="{21B1217A-24A0-4C28-9046-A681B3B9FE29}" presName="node" presStyleLbl="node1" presStyleIdx="4" presStyleCnt="12">
        <dgm:presLayoutVars>
          <dgm:bulletEnabled val="1"/>
        </dgm:presLayoutVars>
      </dgm:prSet>
      <dgm:spPr/>
    </dgm:pt>
    <dgm:pt modelId="{A5416F1C-C4B5-47C1-81B2-A9F25A81F5BA}" type="pres">
      <dgm:prSet presAssocID="{D1872885-B726-4CDC-AEDE-93399D4154DE}" presName="sibTrans" presStyleCnt="0"/>
      <dgm:spPr/>
    </dgm:pt>
    <dgm:pt modelId="{A522854A-1D51-4FA6-A925-2288DF1A157A}" type="pres">
      <dgm:prSet presAssocID="{0DB35F87-E9CD-4B67-98D7-FDB951758ECD}" presName="node" presStyleLbl="node1" presStyleIdx="5" presStyleCnt="12">
        <dgm:presLayoutVars>
          <dgm:bulletEnabled val="1"/>
        </dgm:presLayoutVars>
      </dgm:prSet>
      <dgm:spPr/>
    </dgm:pt>
    <dgm:pt modelId="{71AC2C96-E940-475C-86EC-43E83043E878}" type="pres">
      <dgm:prSet presAssocID="{E9CA4772-01AB-4232-99DD-78A9ECE713BE}" presName="sibTrans" presStyleCnt="0"/>
      <dgm:spPr/>
    </dgm:pt>
    <dgm:pt modelId="{B7686885-3345-4F13-BF97-CF90F9274C24}" type="pres">
      <dgm:prSet presAssocID="{0011D605-037E-4B7F-9147-F3E552F71D71}" presName="node" presStyleLbl="node1" presStyleIdx="6" presStyleCnt="12">
        <dgm:presLayoutVars>
          <dgm:bulletEnabled val="1"/>
        </dgm:presLayoutVars>
      </dgm:prSet>
      <dgm:spPr/>
    </dgm:pt>
    <dgm:pt modelId="{00EAD23A-58BB-49B2-8AE6-18DB6BD6AB33}" type="pres">
      <dgm:prSet presAssocID="{035F443A-1C1B-431D-940D-DC3B1A177E21}" presName="sibTrans" presStyleCnt="0"/>
      <dgm:spPr/>
    </dgm:pt>
    <dgm:pt modelId="{123F76A6-CB8B-4757-B449-A8C57353B4B0}" type="pres">
      <dgm:prSet presAssocID="{34F35E0A-4E89-473A-A779-6BDAEB371FCC}" presName="node" presStyleLbl="node1" presStyleIdx="7" presStyleCnt="12">
        <dgm:presLayoutVars>
          <dgm:bulletEnabled val="1"/>
        </dgm:presLayoutVars>
      </dgm:prSet>
      <dgm:spPr/>
    </dgm:pt>
    <dgm:pt modelId="{1F690B93-01A7-4502-8E05-7D82723369B4}" type="pres">
      <dgm:prSet presAssocID="{008A3BC7-8357-4391-BC21-723F95E71693}" presName="sibTrans" presStyleCnt="0"/>
      <dgm:spPr/>
    </dgm:pt>
    <dgm:pt modelId="{570C6C4E-D961-464C-8013-96D978BAEDAD}" type="pres">
      <dgm:prSet presAssocID="{05BB44E5-778C-4108-8A66-DF5039A2A6CB}" presName="node" presStyleLbl="node1" presStyleIdx="8" presStyleCnt="12">
        <dgm:presLayoutVars>
          <dgm:bulletEnabled val="1"/>
        </dgm:presLayoutVars>
      </dgm:prSet>
      <dgm:spPr/>
    </dgm:pt>
    <dgm:pt modelId="{91C3D4A7-7E60-4049-A122-F6A5C0BF7046}" type="pres">
      <dgm:prSet presAssocID="{A522D594-BAFA-428D-9F10-43C4B8DF96E8}" presName="sibTrans" presStyleCnt="0"/>
      <dgm:spPr/>
    </dgm:pt>
    <dgm:pt modelId="{329819FA-9C27-42F5-9614-EB1AC2B1242A}" type="pres">
      <dgm:prSet presAssocID="{C67EB9D6-5F3E-4336-A054-893DCABE747B}" presName="node" presStyleLbl="node1" presStyleIdx="9" presStyleCnt="12">
        <dgm:presLayoutVars>
          <dgm:bulletEnabled val="1"/>
        </dgm:presLayoutVars>
      </dgm:prSet>
      <dgm:spPr/>
    </dgm:pt>
    <dgm:pt modelId="{2AF6BCA6-BC2F-4C0D-BF76-FC191974F717}" type="pres">
      <dgm:prSet presAssocID="{65E6BEEA-4348-4D8F-B647-BF10314651F4}" presName="sibTrans" presStyleCnt="0"/>
      <dgm:spPr/>
    </dgm:pt>
    <dgm:pt modelId="{F505EA0B-BC9E-459F-8F3C-314041A18896}" type="pres">
      <dgm:prSet presAssocID="{3A7256CA-616C-44E5-BF16-A8E032EC2C33}" presName="node" presStyleLbl="node1" presStyleIdx="10" presStyleCnt="12">
        <dgm:presLayoutVars>
          <dgm:bulletEnabled val="1"/>
        </dgm:presLayoutVars>
      </dgm:prSet>
      <dgm:spPr/>
    </dgm:pt>
    <dgm:pt modelId="{F9CFC420-1F7A-4C55-A3E6-C0955C29E5E1}" type="pres">
      <dgm:prSet presAssocID="{E6C0A84F-DEDA-42A4-8A53-160E3156847E}" presName="sibTrans" presStyleCnt="0"/>
      <dgm:spPr/>
    </dgm:pt>
    <dgm:pt modelId="{AD0A704F-E6A0-4514-A650-764862E58A83}" type="pres">
      <dgm:prSet presAssocID="{5E939050-98D6-41B0-A58D-E08FCA71F753}" presName="node" presStyleLbl="node1" presStyleIdx="11" presStyleCnt="12">
        <dgm:presLayoutVars>
          <dgm:bulletEnabled val="1"/>
        </dgm:presLayoutVars>
      </dgm:prSet>
      <dgm:spPr/>
    </dgm:pt>
  </dgm:ptLst>
  <dgm:cxnLst>
    <dgm:cxn modelId="{AC6D6B02-92BC-42C2-A33A-084C5DC782E1}" type="presOf" srcId="{3A7256CA-616C-44E5-BF16-A8E032EC2C33}" destId="{F505EA0B-BC9E-459F-8F3C-314041A18896}" srcOrd="0" destOrd="0" presId="urn:microsoft.com/office/officeart/2005/8/layout/default"/>
    <dgm:cxn modelId="{8F181903-4940-4F8D-91D0-C2BFE1ABD852}" srcId="{35495361-1EC7-4273-A103-F6D9B71F2D5E}" destId="{5E939050-98D6-41B0-A58D-E08FCA71F753}" srcOrd="11" destOrd="0" parTransId="{B457ACA1-9B9F-410D-9E25-3205C1618D62}" sibTransId="{12D5050E-71D3-4AB1-B7A9-78439D23634C}"/>
    <dgm:cxn modelId="{AC73A81E-55D5-48B6-88C7-D2F9DCD79594}" type="presOf" srcId="{0DB35F87-E9CD-4B67-98D7-FDB951758ECD}" destId="{A522854A-1D51-4FA6-A925-2288DF1A157A}" srcOrd="0" destOrd="0" presId="urn:microsoft.com/office/officeart/2005/8/layout/default"/>
    <dgm:cxn modelId="{D9C01623-43D5-4024-8180-53D5AD891B60}" type="presOf" srcId="{21B1217A-24A0-4C28-9046-A681B3B9FE29}" destId="{08E8F333-5133-4E5A-B854-0B8C0D435E7D}" srcOrd="0" destOrd="0" presId="urn:microsoft.com/office/officeart/2005/8/layout/default"/>
    <dgm:cxn modelId="{3441C533-D413-4235-B284-5186091A1E46}" srcId="{35495361-1EC7-4273-A103-F6D9B71F2D5E}" destId="{3A7256CA-616C-44E5-BF16-A8E032EC2C33}" srcOrd="10" destOrd="0" parTransId="{99C4BAD9-7CD7-4E4C-ABF3-4C3DA613A309}" sibTransId="{E6C0A84F-DEDA-42A4-8A53-160E3156847E}"/>
    <dgm:cxn modelId="{892A3E36-DDAF-4252-9BEA-19B02CB55CC3}" type="presOf" srcId="{34F35E0A-4E89-473A-A779-6BDAEB371FCC}" destId="{123F76A6-CB8B-4757-B449-A8C57353B4B0}" srcOrd="0" destOrd="0" presId="urn:microsoft.com/office/officeart/2005/8/layout/default"/>
    <dgm:cxn modelId="{111CA93C-5E7A-44FF-B684-EEE638DD6B38}" srcId="{35495361-1EC7-4273-A103-F6D9B71F2D5E}" destId="{EA94FFC4-3363-440D-A583-558C3E3F74CA}" srcOrd="2" destOrd="0" parTransId="{1E49C026-92BF-4359-BEB3-FCD416B0DBA4}" sibTransId="{53064AE6-1E0A-4BD8-BFBD-69130CDE181E}"/>
    <dgm:cxn modelId="{613DE940-464E-4029-91F4-5CC5A376F091}" type="presOf" srcId="{35495361-1EC7-4273-A103-F6D9B71F2D5E}" destId="{6E808622-A2A5-4C37-8430-9E6A6C06FEF8}" srcOrd="0" destOrd="0" presId="urn:microsoft.com/office/officeart/2005/8/layout/default"/>
    <dgm:cxn modelId="{DF88F26C-28CA-4F3B-A189-872A4659CA58}" srcId="{35495361-1EC7-4273-A103-F6D9B71F2D5E}" destId="{21B1217A-24A0-4C28-9046-A681B3B9FE29}" srcOrd="4" destOrd="0" parTransId="{6676B0F4-9FA3-4A65-9F58-B43472233F12}" sibTransId="{D1872885-B726-4CDC-AEDE-93399D4154DE}"/>
    <dgm:cxn modelId="{76FD4452-F917-41FD-9F9D-4D0D2EB2E781}" srcId="{35495361-1EC7-4273-A103-F6D9B71F2D5E}" destId="{3D82F9E9-7725-4D00-93DD-9D4917C5B645}" srcOrd="3" destOrd="0" parTransId="{064A8104-F088-4DFD-873E-EE343866626F}" sibTransId="{E387A658-D1B1-45DA-87BF-D2C2D18A7F1E}"/>
    <dgm:cxn modelId="{46C4F973-1B22-4F5C-A155-3CDE70DF5565}" type="presOf" srcId="{5E939050-98D6-41B0-A58D-E08FCA71F753}" destId="{AD0A704F-E6A0-4514-A650-764862E58A83}" srcOrd="0" destOrd="0" presId="urn:microsoft.com/office/officeart/2005/8/layout/default"/>
    <dgm:cxn modelId="{EE141D54-F508-439D-A1DE-939D27885D60}" srcId="{35495361-1EC7-4273-A103-F6D9B71F2D5E}" destId="{0011D605-037E-4B7F-9147-F3E552F71D71}" srcOrd="6" destOrd="0" parTransId="{9D59CAA5-36B1-47D6-9B05-3E82B5F11654}" sibTransId="{035F443A-1C1B-431D-940D-DC3B1A177E21}"/>
    <dgm:cxn modelId="{E92D2156-946A-4A91-93E4-5A1551E8A41A}" srcId="{35495361-1EC7-4273-A103-F6D9B71F2D5E}" destId="{0DB35F87-E9CD-4B67-98D7-FDB951758ECD}" srcOrd="5" destOrd="0" parTransId="{DB4BDBF8-2825-4171-83E3-D85B929E9621}" sibTransId="{E9CA4772-01AB-4232-99DD-78A9ECE713BE}"/>
    <dgm:cxn modelId="{78630F7F-A0FB-4A07-925E-7AAE6CF7B23E}" srcId="{35495361-1EC7-4273-A103-F6D9B71F2D5E}" destId="{B2F5F055-F66C-40CC-8B7E-B55ED8049223}" srcOrd="0" destOrd="0" parTransId="{EE93EB59-6F25-4441-A6F2-EBA8CFA00A03}" sibTransId="{F979F4A8-9642-481A-9E8F-19C2ACDC7DC1}"/>
    <dgm:cxn modelId="{42D86486-847B-40E9-934A-2063988E67B7}" type="presOf" srcId="{007D39CD-7751-4073-8B8B-D34B85F97428}" destId="{F01A49EE-7E08-43D9-8F11-7C62E4512A08}" srcOrd="0" destOrd="0" presId="urn:microsoft.com/office/officeart/2005/8/layout/default"/>
    <dgm:cxn modelId="{0E87208A-8C9F-4E6B-BD2F-E47FE07C48A4}" type="presOf" srcId="{EA94FFC4-3363-440D-A583-558C3E3F74CA}" destId="{0AA974D1-BD6F-42AB-A76A-C629FEB3FCD5}" srcOrd="0" destOrd="0" presId="urn:microsoft.com/office/officeart/2005/8/layout/default"/>
    <dgm:cxn modelId="{0889F897-2073-4971-94A0-D7A1B0F4739B}" srcId="{35495361-1EC7-4273-A103-F6D9B71F2D5E}" destId="{C67EB9D6-5F3E-4336-A054-893DCABE747B}" srcOrd="9" destOrd="0" parTransId="{6D1161C8-51EE-4C73-A289-2B51EE471F09}" sibTransId="{65E6BEEA-4348-4D8F-B647-BF10314651F4}"/>
    <dgm:cxn modelId="{C390B19C-EB0A-483D-BC3B-D607B0AD0A34}" type="presOf" srcId="{3D82F9E9-7725-4D00-93DD-9D4917C5B645}" destId="{593800AD-F1FF-4B4E-9320-F9503B18AD7F}" srcOrd="0" destOrd="0" presId="urn:microsoft.com/office/officeart/2005/8/layout/default"/>
    <dgm:cxn modelId="{A2D972B5-DB90-45FE-B2C7-BA9019912344}" type="presOf" srcId="{C67EB9D6-5F3E-4336-A054-893DCABE747B}" destId="{329819FA-9C27-42F5-9614-EB1AC2B1242A}" srcOrd="0" destOrd="0" presId="urn:microsoft.com/office/officeart/2005/8/layout/default"/>
    <dgm:cxn modelId="{6AF248B8-1529-4504-8371-7CAFA5A48C48}" type="presOf" srcId="{05BB44E5-778C-4108-8A66-DF5039A2A6CB}" destId="{570C6C4E-D961-464C-8013-96D978BAEDAD}" srcOrd="0" destOrd="0" presId="urn:microsoft.com/office/officeart/2005/8/layout/default"/>
    <dgm:cxn modelId="{69B7E2D2-F9D2-4B13-A8E3-8FDCC8FFD86C}" srcId="{35495361-1EC7-4273-A103-F6D9B71F2D5E}" destId="{007D39CD-7751-4073-8B8B-D34B85F97428}" srcOrd="1" destOrd="0" parTransId="{9ED5DCDF-0FAD-4167-B6F1-55895CFEFDB8}" sibTransId="{3C8D5A13-72FF-44B0-AC6B-5612B596D55B}"/>
    <dgm:cxn modelId="{15121FD7-957C-4132-96DE-0081E0428407}" srcId="{35495361-1EC7-4273-A103-F6D9B71F2D5E}" destId="{05BB44E5-778C-4108-8A66-DF5039A2A6CB}" srcOrd="8" destOrd="0" parTransId="{B5283370-F434-45F4-88FD-20F602E932C7}" sibTransId="{A522D594-BAFA-428D-9F10-43C4B8DF96E8}"/>
    <dgm:cxn modelId="{879FACD7-74C2-451C-AC34-2ABBC88DBF19}" type="presOf" srcId="{B2F5F055-F66C-40CC-8B7E-B55ED8049223}" destId="{93C9C37A-196C-4DD4-970A-DADE9D4FBF39}" srcOrd="0" destOrd="0" presId="urn:microsoft.com/office/officeart/2005/8/layout/default"/>
    <dgm:cxn modelId="{373EACF2-9F4D-4BA5-BD25-C359B9DD2469}" type="presOf" srcId="{0011D605-037E-4B7F-9147-F3E552F71D71}" destId="{B7686885-3345-4F13-BF97-CF90F9274C24}" srcOrd="0" destOrd="0" presId="urn:microsoft.com/office/officeart/2005/8/layout/default"/>
    <dgm:cxn modelId="{1ADBC2FA-8D7F-4685-9741-B19320090571}" srcId="{35495361-1EC7-4273-A103-F6D9B71F2D5E}" destId="{34F35E0A-4E89-473A-A779-6BDAEB371FCC}" srcOrd="7" destOrd="0" parTransId="{F5CEA84D-98C6-4C1A-8B99-08C280627A15}" sibTransId="{008A3BC7-8357-4391-BC21-723F95E71693}"/>
    <dgm:cxn modelId="{9158F8AF-638A-448E-AC8B-32E181BE3F21}" type="presParOf" srcId="{6E808622-A2A5-4C37-8430-9E6A6C06FEF8}" destId="{93C9C37A-196C-4DD4-970A-DADE9D4FBF39}" srcOrd="0" destOrd="0" presId="urn:microsoft.com/office/officeart/2005/8/layout/default"/>
    <dgm:cxn modelId="{A51AD17E-5EEF-4E6E-9CA7-59C7221DB246}" type="presParOf" srcId="{6E808622-A2A5-4C37-8430-9E6A6C06FEF8}" destId="{A6D44F6A-9B11-4DBE-B42B-F062C6529570}" srcOrd="1" destOrd="0" presId="urn:microsoft.com/office/officeart/2005/8/layout/default"/>
    <dgm:cxn modelId="{910FF03A-6320-4554-BEE5-DB0596DB1B1E}" type="presParOf" srcId="{6E808622-A2A5-4C37-8430-9E6A6C06FEF8}" destId="{F01A49EE-7E08-43D9-8F11-7C62E4512A08}" srcOrd="2" destOrd="0" presId="urn:microsoft.com/office/officeart/2005/8/layout/default"/>
    <dgm:cxn modelId="{7E67085A-8415-4233-B4F1-49179B5ECDDB}" type="presParOf" srcId="{6E808622-A2A5-4C37-8430-9E6A6C06FEF8}" destId="{2F4FAE2A-0AA8-4CFF-B2CC-E6E05FE549C2}" srcOrd="3" destOrd="0" presId="urn:microsoft.com/office/officeart/2005/8/layout/default"/>
    <dgm:cxn modelId="{CA39A4C7-BEAB-45B8-844B-4CDA8E9FB386}" type="presParOf" srcId="{6E808622-A2A5-4C37-8430-9E6A6C06FEF8}" destId="{0AA974D1-BD6F-42AB-A76A-C629FEB3FCD5}" srcOrd="4" destOrd="0" presId="urn:microsoft.com/office/officeart/2005/8/layout/default"/>
    <dgm:cxn modelId="{0A05DA42-69AD-4754-87C4-343E4BBBB9A3}" type="presParOf" srcId="{6E808622-A2A5-4C37-8430-9E6A6C06FEF8}" destId="{6D5E21A2-6B4D-45E9-91A3-8A218970424E}" srcOrd="5" destOrd="0" presId="urn:microsoft.com/office/officeart/2005/8/layout/default"/>
    <dgm:cxn modelId="{06C51DC6-DD1B-4EAC-99BC-E516780E071C}" type="presParOf" srcId="{6E808622-A2A5-4C37-8430-9E6A6C06FEF8}" destId="{593800AD-F1FF-4B4E-9320-F9503B18AD7F}" srcOrd="6" destOrd="0" presId="urn:microsoft.com/office/officeart/2005/8/layout/default"/>
    <dgm:cxn modelId="{5B262B2D-6607-42DB-A0A8-F77266E246F0}" type="presParOf" srcId="{6E808622-A2A5-4C37-8430-9E6A6C06FEF8}" destId="{5FD2B2AA-7EDC-4A49-942F-D5DFDA71CBE4}" srcOrd="7" destOrd="0" presId="urn:microsoft.com/office/officeart/2005/8/layout/default"/>
    <dgm:cxn modelId="{648BE4C5-86C1-4B7B-8057-611E0B9D8397}" type="presParOf" srcId="{6E808622-A2A5-4C37-8430-9E6A6C06FEF8}" destId="{08E8F333-5133-4E5A-B854-0B8C0D435E7D}" srcOrd="8" destOrd="0" presId="urn:microsoft.com/office/officeart/2005/8/layout/default"/>
    <dgm:cxn modelId="{05D3C31F-092B-48DB-B1E0-3D23C18AE661}" type="presParOf" srcId="{6E808622-A2A5-4C37-8430-9E6A6C06FEF8}" destId="{A5416F1C-C4B5-47C1-81B2-A9F25A81F5BA}" srcOrd="9" destOrd="0" presId="urn:microsoft.com/office/officeart/2005/8/layout/default"/>
    <dgm:cxn modelId="{E26F7A84-7DBC-4717-AC77-3CAB75C33B2C}" type="presParOf" srcId="{6E808622-A2A5-4C37-8430-9E6A6C06FEF8}" destId="{A522854A-1D51-4FA6-A925-2288DF1A157A}" srcOrd="10" destOrd="0" presId="urn:microsoft.com/office/officeart/2005/8/layout/default"/>
    <dgm:cxn modelId="{FC0933DD-D410-4AA0-98BC-C37C0AFA3CC3}" type="presParOf" srcId="{6E808622-A2A5-4C37-8430-9E6A6C06FEF8}" destId="{71AC2C96-E940-475C-86EC-43E83043E878}" srcOrd="11" destOrd="0" presId="urn:microsoft.com/office/officeart/2005/8/layout/default"/>
    <dgm:cxn modelId="{33B65AE0-06D9-44A1-BB37-B84B70CAAAFD}" type="presParOf" srcId="{6E808622-A2A5-4C37-8430-9E6A6C06FEF8}" destId="{B7686885-3345-4F13-BF97-CF90F9274C24}" srcOrd="12" destOrd="0" presId="urn:microsoft.com/office/officeart/2005/8/layout/default"/>
    <dgm:cxn modelId="{18A1E428-0433-4EDE-B7DA-C6DA0A2B8B5E}" type="presParOf" srcId="{6E808622-A2A5-4C37-8430-9E6A6C06FEF8}" destId="{00EAD23A-58BB-49B2-8AE6-18DB6BD6AB33}" srcOrd="13" destOrd="0" presId="urn:microsoft.com/office/officeart/2005/8/layout/default"/>
    <dgm:cxn modelId="{E783A56B-5DAB-401D-B901-459FB2196F1E}" type="presParOf" srcId="{6E808622-A2A5-4C37-8430-9E6A6C06FEF8}" destId="{123F76A6-CB8B-4757-B449-A8C57353B4B0}" srcOrd="14" destOrd="0" presId="urn:microsoft.com/office/officeart/2005/8/layout/default"/>
    <dgm:cxn modelId="{C7EED43C-62F5-4616-9757-7D2E87ECA884}" type="presParOf" srcId="{6E808622-A2A5-4C37-8430-9E6A6C06FEF8}" destId="{1F690B93-01A7-4502-8E05-7D82723369B4}" srcOrd="15" destOrd="0" presId="urn:microsoft.com/office/officeart/2005/8/layout/default"/>
    <dgm:cxn modelId="{7B0B73E2-B8B0-4177-9A2C-76539BC68075}" type="presParOf" srcId="{6E808622-A2A5-4C37-8430-9E6A6C06FEF8}" destId="{570C6C4E-D961-464C-8013-96D978BAEDAD}" srcOrd="16" destOrd="0" presId="urn:microsoft.com/office/officeart/2005/8/layout/default"/>
    <dgm:cxn modelId="{11E7B9BA-2C22-46A3-9EEA-887DE3E7AEA1}" type="presParOf" srcId="{6E808622-A2A5-4C37-8430-9E6A6C06FEF8}" destId="{91C3D4A7-7E60-4049-A122-F6A5C0BF7046}" srcOrd="17" destOrd="0" presId="urn:microsoft.com/office/officeart/2005/8/layout/default"/>
    <dgm:cxn modelId="{CED55083-715C-48BC-9457-C9D4F145D8FB}" type="presParOf" srcId="{6E808622-A2A5-4C37-8430-9E6A6C06FEF8}" destId="{329819FA-9C27-42F5-9614-EB1AC2B1242A}" srcOrd="18" destOrd="0" presId="urn:microsoft.com/office/officeart/2005/8/layout/default"/>
    <dgm:cxn modelId="{1B51D134-7CAE-4E9E-B386-511911DBE7DE}" type="presParOf" srcId="{6E808622-A2A5-4C37-8430-9E6A6C06FEF8}" destId="{2AF6BCA6-BC2F-4C0D-BF76-FC191974F717}" srcOrd="19" destOrd="0" presId="urn:microsoft.com/office/officeart/2005/8/layout/default"/>
    <dgm:cxn modelId="{B5D0627C-7745-422C-961F-3F01772126C4}" type="presParOf" srcId="{6E808622-A2A5-4C37-8430-9E6A6C06FEF8}" destId="{F505EA0B-BC9E-459F-8F3C-314041A18896}" srcOrd="20" destOrd="0" presId="urn:microsoft.com/office/officeart/2005/8/layout/default"/>
    <dgm:cxn modelId="{EE6227A7-5E44-46FD-BD18-DE375754C23F}" type="presParOf" srcId="{6E808622-A2A5-4C37-8430-9E6A6C06FEF8}" destId="{F9CFC420-1F7A-4C55-A3E6-C0955C29E5E1}" srcOrd="21" destOrd="0" presId="urn:microsoft.com/office/officeart/2005/8/layout/default"/>
    <dgm:cxn modelId="{094D6242-2DA0-4B87-899E-AB7C898760A8}" type="presParOf" srcId="{6E808622-A2A5-4C37-8430-9E6A6C06FEF8}" destId="{AD0A704F-E6A0-4514-A650-764862E58A83}"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B03A5D-51FB-4129-A194-9A74CC23DE9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66EC0DDA-28C8-48FB-9046-9E4069A57740}">
      <dgm:prSet phldrT="[Text]" custT="1"/>
      <dgm:spPr/>
      <dgm:t>
        <a:bodyPr/>
        <a:lstStyle/>
        <a:p>
          <a:pPr>
            <a:lnSpc>
              <a:spcPct val="100000"/>
            </a:lnSpc>
          </a:pPr>
          <a:r>
            <a:rPr lang="en-IN" sz="2000" b="0" dirty="0">
              <a:solidFill>
                <a:schemeClr val="tx1"/>
              </a:solidFill>
              <a:latin typeface="Times New Roman" panose="02020603050405020304" pitchFamily="18" charset="0"/>
              <a:cs typeface="Times New Roman" panose="02020603050405020304" pitchFamily="18" charset="0"/>
            </a:rPr>
            <a:t>Reward-Deficiency Hypothesis</a:t>
          </a:r>
        </a:p>
      </dgm:t>
    </dgm:pt>
    <dgm:pt modelId="{511384C0-EBD8-4DF1-AD01-D23428EAA4E1}" type="sibTrans" cxnId="{C488D046-783D-4F20-AF7B-A0EAF1CAA23C}">
      <dgm:prSet/>
      <dgm:spPr/>
      <dgm:t>
        <a:bodyPr/>
        <a:lstStyle/>
        <a:p>
          <a:endParaRPr lang="en-IN"/>
        </a:p>
      </dgm:t>
    </dgm:pt>
    <dgm:pt modelId="{1969E3C3-5EF6-426B-BA3A-324C0FC2D997}" type="parTrans" cxnId="{C488D046-783D-4F20-AF7B-A0EAF1CAA23C}">
      <dgm:prSet/>
      <dgm:spPr/>
      <dgm:t>
        <a:bodyPr/>
        <a:lstStyle/>
        <a:p>
          <a:endParaRPr lang="en-IN"/>
        </a:p>
      </dgm:t>
    </dgm:pt>
    <dgm:pt modelId="{4334D348-2B8D-4E9B-83DB-3BA7DC0A709B}">
      <dgm:prSet phldrT="[Text]" custT="1"/>
      <dgm:spPr/>
      <dgm:t>
        <a:bodyPr/>
        <a:lstStyle/>
        <a:p>
          <a:pPr>
            <a:lnSpc>
              <a:spcPct val="100000"/>
            </a:lnSpc>
          </a:pPr>
          <a:r>
            <a:rPr lang="en-IN" sz="2000" b="0" dirty="0">
              <a:solidFill>
                <a:schemeClr val="tx1"/>
              </a:solidFill>
              <a:latin typeface="Times New Roman" panose="02020603050405020304" pitchFamily="18" charset="0"/>
              <a:cs typeface="Times New Roman" panose="02020603050405020304" pitchFamily="18" charset="0"/>
            </a:rPr>
            <a:t>Conditioning</a:t>
          </a:r>
        </a:p>
      </dgm:t>
    </dgm:pt>
    <dgm:pt modelId="{2FDAAE94-45CB-4269-9ADD-53826EDE2EB5}" type="sibTrans" cxnId="{22B2569F-A47C-4278-AC01-40B7F4AA4989}">
      <dgm:prSet/>
      <dgm:spPr/>
      <dgm:t>
        <a:bodyPr/>
        <a:lstStyle/>
        <a:p>
          <a:endParaRPr lang="en-IN"/>
        </a:p>
      </dgm:t>
    </dgm:pt>
    <dgm:pt modelId="{67B5B531-8424-4E8A-B145-E1381D48A205}" type="parTrans" cxnId="{22B2569F-A47C-4278-AC01-40B7F4AA4989}">
      <dgm:prSet/>
      <dgm:spPr/>
      <dgm:t>
        <a:bodyPr/>
        <a:lstStyle/>
        <a:p>
          <a:endParaRPr lang="en-IN"/>
        </a:p>
      </dgm:t>
    </dgm:pt>
    <dgm:pt modelId="{6EABC7A4-E470-4914-B79F-01DC678AC2FA}">
      <dgm:prSet phldrT="[Text]" custT="1"/>
      <dgm:spPr/>
      <dgm:t>
        <a:bodyPr/>
        <a:lstStyle/>
        <a:p>
          <a:pPr>
            <a:lnSpc>
              <a:spcPct val="100000"/>
            </a:lnSpc>
          </a:pPr>
          <a:r>
            <a:rPr lang="en-IN" sz="2000" b="0" dirty="0">
              <a:solidFill>
                <a:schemeClr val="tx1"/>
              </a:solidFill>
              <a:latin typeface="Times New Roman" panose="02020603050405020304" pitchFamily="18" charset="0"/>
              <a:cs typeface="Times New Roman" panose="02020603050405020304" pitchFamily="18" charset="0"/>
            </a:rPr>
            <a:t>Sensation Seeking </a:t>
          </a:r>
        </a:p>
      </dgm:t>
    </dgm:pt>
    <dgm:pt modelId="{007E873F-B69C-46B4-99D4-F23B50E1A711}" type="sibTrans" cxnId="{48C1E3C1-D9F5-42A0-AC5A-06199AABF72C}">
      <dgm:prSet/>
      <dgm:spPr/>
      <dgm:t>
        <a:bodyPr/>
        <a:lstStyle/>
        <a:p>
          <a:endParaRPr lang="en-IN"/>
        </a:p>
      </dgm:t>
    </dgm:pt>
    <dgm:pt modelId="{5545FE82-EE09-4407-994A-B9C133807651}" type="parTrans" cxnId="{48C1E3C1-D9F5-42A0-AC5A-06199AABF72C}">
      <dgm:prSet/>
      <dgm:spPr/>
      <dgm:t>
        <a:bodyPr/>
        <a:lstStyle/>
        <a:p>
          <a:endParaRPr lang="en-IN"/>
        </a:p>
      </dgm:t>
    </dgm:pt>
    <dgm:pt modelId="{7FEAF8D9-F3D1-4B8F-BCC2-920C9CB1B333}">
      <dgm:prSet phldrT="[Text]" custT="1"/>
      <dgm:spPr/>
      <dgm:t>
        <a:bodyPr/>
        <a:lstStyle/>
        <a:p>
          <a:pPr>
            <a:lnSpc>
              <a:spcPct val="100000"/>
            </a:lnSpc>
          </a:pPr>
          <a:r>
            <a:rPr lang="en-IN" sz="2000" b="0" dirty="0">
              <a:solidFill>
                <a:schemeClr val="tx1"/>
              </a:solidFill>
              <a:latin typeface="Times New Roman" panose="02020603050405020304" pitchFamily="18" charset="0"/>
              <a:cs typeface="Times New Roman" panose="02020603050405020304" pitchFamily="18" charset="0"/>
            </a:rPr>
            <a:t>Social Skills Deficit Theory </a:t>
          </a:r>
        </a:p>
      </dgm:t>
    </dgm:pt>
    <dgm:pt modelId="{EF08841B-AE44-4980-9F76-30B3C73A4B2F}" type="sibTrans" cxnId="{CB5BD171-B04E-4CE0-8FB3-DF2CC285DDFA}">
      <dgm:prSet/>
      <dgm:spPr/>
      <dgm:t>
        <a:bodyPr/>
        <a:lstStyle/>
        <a:p>
          <a:endParaRPr lang="en-IN"/>
        </a:p>
      </dgm:t>
    </dgm:pt>
    <dgm:pt modelId="{681EE270-BACF-4CFA-849D-FAEB16533821}" type="parTrans" cxnId="{CB5BD171-B04E-4CE0-8FB3-DF2CC285DDFA}">
      <dgm:prSet/>
      <dgm:spPr/>
      <dgm:t>
        <a:bodyPr/>
        <a:lstStyle/>
        <a:p>
          <a:endParaRPr lang="en-IN"/>
        </a:p>
      </dgm:t>
    </dgm:pt>
    <dgm:pt modelId="{A6DDE298-9318-437D-A608-161944C2DA98}">
      <dgm:prSet phldrT="[Text]" custT="1"/>
      <dgm:spPr/>
      <dgm:t>
        <a:bodyPr/>
        <a:lstStyle/>
        <a:p>
          <a:pPr>
            <a:lnSpc>
              <a:spcPct val="100000"/>
            </a:lnSpc>
          </a:pPr>
          <a:r>
            <a:rPr lang="en-IN" sz="2000" b="0">
              <a:solidFill>
                <a:schemeClr val="tx1"/>
              </a:solidFill>
              <a:latin typeface="Times New Roman" panose="02020603050405020304" pitchFamily="18" charset="0"/>
              <a:cs typeface="Times New Roman" panose="02020603050405020304" pitchFamily="18" charset="0"/>
            </a:rPr>
            <a:t>Cognitive-Behavioral Models</a:t>
          </a:r>
          <a:endParaRPr lang="en-IN" sz="2000" b="0" dirty="0">
            <a:solidFill>
              <a:schemeClr val="tx1"/>
            </a:solidFill>
            <a:latin typeface="Times New Roman" panose="02020603050405020304" pitchFamily="18" charset="0"/>
            <a:cs typeface="Times New Roman" panose="02020603050405020304" pitchFamily="18" charset="0"/>
          </a:endParaRPr>
        </a:p>
      </dgm:t>
    </dgm:pt>
    <dgm:pt modelId="{DB748EEA-7DBC-4C8B-91C7-887C73B0E980}" type="parTrans" cxnId="{E0BFB8C3-EB04-4751-8901-53BC8BC0A994}">
      <dgm:prSet/>
      <dgm:spPr/>
      <dgm:t>
        <a:bodyPr/>
        <a:lstStyle/>
        <a:p>
          <a:endParaRPr lang="en-IN"/>
        </a:p>
      </dgm:t>
    </dgm:pt>
    <dgm:pt modelId="{754737CA-CCB5-465E-A53A-4A0CB89FCBF6}" type="sibTrans" cxnId="{E0BFB8C3-EB04-4751-8901-53BC8BC0A994}">
      <dgm:prSet/>
      <dgm:spPr/>
      <dgm:t>
        <a:bodyPr/>
        <a:lstStyle/>
        <a:p>
          <a:endParaRPr lang="en-IN"/>
        </a:p>
      </dgm:t>
    </dgm:pt>
    <dgm:pt modelId="{412C39CC-2081-40BB-B6EA-9B491E087E4A}" type="pres">
      <dgm:prSet presAssocID="{FDB03A5D-51FB-4129-A194-9A74CC23DE9F}" presName="Name0" presStyleCnt="0">
        <dgm:presLayoutVars>
          <dgm:chMax val="7"/>
          <dgm:chPref val="7"/>
          <dgm:dir/>
        </dgm:presLayoutVars>
      </dgm:prSet>
      <dgm:spPr/>
    </dgm:pt>
    <dgm:pt modelId="{53A92467-A2DC-4C1D-B875-BB3EB9779C4A}" type="pres">
      <dgm:prSet presAssocID="{FDB03A5D-51FB-4129-A194-9A74CC23DE9F}" presName="Name1" presStyleCnt="0"/>
      <dgm:spPr/>
    </dgm:pt>
    <dgm:pt modelId="{BFDFC30E-7D3F-46C0-B59C-46CCE3752E58}" type="pres">
      <dgm:prSet presAssocID="{FDB03A5D-51FB-4129-A194-9A74CC23DE9F}" presName="cycle" presStyleCnt="0"/>
      <dgm:spPr/>
    </dgm:pt>
    <dgm:pt modelId="{938887AB-7117-4B34-912B-320730D4A708}" type="pres">
      <dgm:prSet presAssocID="{FDB03A5D-51FB-4129-A194-9A74CC23DE9F}" presName="srcNode" presStyleLbl="node1" presStyleIdx="0" presStyleCnt="5"/>
      <dgm:spPr/>
    </dgm:pt>
    <dgm:pt modelId="{46E4EC0D-0210-4C31-9B1F-4183AC2E34F9}" type="pres">
      <dgm:prSet presAssocID="{FDB03A5D-51FB-4129-A194-9A74CC23DE9F}" presName="conn" presStyleLbl="parChTrans1D2" presStyleIdx="0" presStyleCnt="1"/>
      <dgm:spPr/>
    </dgm:pt>
    <dgm:pt modelId="{0C6568A3-C1F9-4FA5-B079-8C2255DB719B}" type="pres">
      <dgm:prSet presAssocID="{FDB03A5D-51FB-4129-A194-9A74CC23DE9F}" presName="extraNode" presStyleLbl="node1" presStyleIdx="0" presStyleCnt="5"/>
      <dgm:spPr/>
    </dgm:pt>
    <dgm:pt modelId="{8AAEB418-A1BF-4B35-B5CF-43C8946AB16B}" type="pres">
      <dgm:prSet presAssocID="{FDB03A5D-51FB-4129-A194-9A74CC23DE9F}" presName="dstNode" presStyleLbl="node1" presStyleIdx="0" presStyleCnt="5"/>
      <dgm:spPr/>
    </dgm:pt>
    <dgm:pt modelId="{186AE195-C6B4-4525-9B72-9A0BD45A8EBC}" type="pres">
      <dgm:prSet presAssocID="{66EC0DDA-28C8-48FB-9046-9E4069A57740}" presName="text_1" presStyleLbl="node1" presStyleIdx="0" presStyleCnt="5">
        <dgm:presLayoutVars>
          <dgm:bulletEnabled val="1"/>
        </dgm:presLayoutVars>
      </dgm:prSet>
      <dgm:spPr/>
    </dgm:pt>
    <dgm:pt modelId="{EA5E8444-637A-423F-983B-BF154BA00F80}" type="pres">
      <dgm:prSet presAssocID="{66EC0DDA-28C8-48FB-9046-9E4069A57740}" presName="accent_1" presStyleCnt="0"/>
      <dgm:spPr/>
    </dgm:pt>
    <dgm:pt modelId="{DE156B78-223F-4838-B83F-9BC6CCDFB414}" type="pres">
      <dgm:prSet presAssocID="{66EC0DDA-28C8-48FB-9046-9E4069A57740}" presName="accentRepeatNode" presStyleLbl="solidFgAcc1" presStyleIdx="0" presStyleCnt="5"/>
      <dgm:spPr/>
    </dgm:pt>
    <dgm:pt modelId="{1467F88C-608C-43B4-AC1D-C04A8125E3A9}" type="pres">
      <dgm:prSet presAssocID="{4334D348-2B8D-4E9B-83DB-3BA7DC0A709B}" presName="text_2" presStyleLbl="node1" presStyleIdx="1" presStyleCnt="5">
        <dgm:presLayoutVars>
          <dgm:bulletEnabled val="1"/>
        </dgm:presLayoutVars>
      </dgm:prSet>
      <dgm:spPr/>
    </dgm:pt>
    <dgm:pt modelId="{BF85780F-FBB1-4D70-9B43-8A14467E15C6}" type="pres">
      <dgm:prSet presAssocID="{4334D348-2B8D-4E9B-83DB-3BA7DC0A709B}" presName="accent_2" presStyleCnt="0"/>
      <dgm:spPr/>
    </dgm:pt>
    <dgm:pt modelId="{D43070CF-3B5C-4FD1-B70C-2AE1FEBAE9BE}" type="pres">
      <dgm:prSet presAssocID="{4334D348-2B8D-4E9B-83DB-3BA7DC0A709B}" presName="accentRepeatNode" presStyleLbl="solidFgAcc1" presStyleIdx="1" presStyleCnt="5"/>
      <dgm:spPr/>
    </dgm:pt>
    <dgm:pt modelId="{604B6D80-AC88-4EDC-B7F9-AF736B27F92E}" type="pres">
      <dgm:prSet presAssocID="{6EABC7A4-E470-4914-B79F-01DC678AC2FA}" presName="text_3" presStyleLbl="node1" presStyleIdx="2" presStyleCnt="5">
        <dgm:presLayoutVars>
          <dgm:bulletEnabled val="1"/>
        </dgm:presLayoutVars>
      </dgm:prSet>
      <dgm:spPr/>
    </dgm:pt>
    <dgm:pt modelId="{14C10F93-E6BC-410B-9CA5-A8EA1C657F68}" type="pres">
      <dgm:prSet presAssocID="{6EABC7A4-E470-4914-B79F-01DC678AC2FA}" presName="accent_3" presStyleCnt="0"/>
      <dgm:spPr/>
    </dgm:pt>
    <dgm:pt modelId="{7E53A2E4-1156-4C39-8CB1-4DD9DFE42406}" type="pres">
      <dgm:prSet presAssocID="{6EABC7A4-E470-4914-B79F-01DC678AC2FA}" presName="accentRepeatNode" presStyleLbl="solidFgAcc1" presStyleIdx="2" presStyleCnt="5"/>
      <dgm:spPr/>
    </dgm:pt>
    <dgm:pt modelId="{25473B2D-ECD1-4367-BAD8-26335EE32ACF}" type="pres">
      <dgm:prSet presAssocID="{7FEAF8D9-F3D1-4B8F-BCC2-920C9CB1B333}" presName="text_4" presStyleLbl="node1" presStyleIdx="3" presStyleCnt="5">
        <dgm:presLayoutVars>
          <dgm:bulletEnabled val="1"/>
        </dgm:presLayoutVars>
      </dgm:prSet>
      <dgm:spPr/>
    </dgm:pt>
    <dgm:pt modelId="{0952EA93-59AC-4241-B691-768C4971B159}" type="pres">
      <dgm:prSet presAssocID="{7FEAF8D9-F3D1-4B8F-BCC2-920C9CB1B333}" presName="accent_4" presStyleCnt="0"/>
      <dgm:spPr/>
    </dgm:pt>
    <dgm:pt modelId="{9024D499-B3E9-48A1-898B-92FE214F4409}" type="pres">
      <dgm:prSet presAssocID="{7FEAF8D9-F3D1-4B8F-BCC2-920C9CB1B333}" presName="accentRepeatNode" presStyleLbl="solidFgAcc1" presStyleIdx="3" presStyleCnt="5"/>
      <dgm:spPr/>
    </dgm:pt>
    <dgm:pt modelId="{D4D6960C-6DB1-4F0D-BF78-77D7DD4C1DA8}" type="pres">
      <dgm:prSet presAssocID="{A6DDE298-9318-437D-A608-161944C2DA98}" presName="text_5" presStyleLbl="node1" presStyleIdx="4" presStyleCnt="5">
        <dgm:presLayoutVars>
          <dgm:bulletEnabled val="1"/>
        </dgm:presLayoutVars>
      </dgm:prSet>
      <dgm:spPr/>
    </dgm:pt>
    <dgm:pt modelId="{DCF02DD3-A2AB-4726-9DAA-BC666C0D67E7}" type="pres">
      <dgm:prSet presAssocID="{A6DDE298-9318-437D-A608-161944C2DA98}" presName="accent_5" presStyleCnt="0"/>
      <dgm:spPr/>
    </dgm:pt>
    <dgm:pt modelId="{B9B59A0B-1637-4B47-A4FA-57F87FA3F174}" type="pres">
      <dgm:prSet presAssocID="{A6DDE298-9318-437D-A608-161944C2DA98}" presName="accentRepeatNode" presStyleLbl="solidFgAcc1" presStyleIdx="4" presStyleCnt="5"/>
      <dgm:spPr/>
    </dgm:pt>
  </dgm:ptLst>
  <dgm:cxnLst>
    <dgm:cxn modelId="{32036005-91F5-47D9-BAB1-20D7F4AF7857}" type="presOf" srcId="{FDB03A5D-51FB-4129-A194-9A74CC23DE9F}" destId="{412C39CC-2081-40BB-B6EA-9B491E087E4A}" srcOrd="0" destOrd="0" presId="urn:microsoft.com/office/officeart/2008/layout/VerticalCurvedList"/>
    <dgm:cxn modelId="{AEF12112-5ED7-4868-B296-05897002AEBE}" type="presOf" srcId="{511384C0-EBD8-4DF1-AD01-D23428EAA4E1}" destId="{46E4EC0D-0210-4C31-9B1F-4183AC2E34F9}" srcOrd="0" destOrd="0" presId="urn:microsoft.com/office/officeart/2008/layout/VerticalCurvedList"/>
    <dgm:cxn modelId="{2F9C5222-3CCF-4287-8E3B-56CC91149EE0}" type="presOf" srcId="{66EC0DDA-28C8-48FB-9046-9E4069A57740}" destId="{186AE195-C6B4-4525-9B72-9A0BD45A8EBC}" srcOrd="0" destOrd="0" presId="urn:microsoft.com/office/officeart/2008/layout/VerticalCurvedList"/>
    <dgm:cxn modelId="{278B9322-B051-4B91-8A79-902BD4E1857B}" type="presOf" srcId="{6EABC7A4-E470-4914-B79F-01DC678AC2FA}" destId="{604B6D80-AC88-4EDC-B7F9-AF736B27F92E}" srcOrd="0" destOrd="0" presId="urn:microsoft.com/office/officeart/2008/layout/VerticalCurvedList"/>
    <dgm:cxn modelId="{4AEC213C-EB37-45C9-9334-24C05FED3AE7}" type="presOf" srcId="{7FEAF8D9-F3D1-4B8F-BCC2-920C9CB1B333}" destId="{25473B2D-ECD1-4367-BAD8-26335EE32ACF}" srcOrd="0" destOrd="0" presId="urn:microsoft.com/office/officeart/2008/layout/VerticalCurvedList"/>
    <dgm:cxn modelId="{C488D046-783D-4F20-AF7B-A0EAF1CAA23C}" srcId="{FDB03A5D-51FB-4129-A194-9A74CC23DE9F}" destId="{66EC0DDA-28C8-48FB-9046-9E4069A57740}" srcOrd="0" destOrd="0" parTransId="{1969E3C3-5EF6-426B-BA3A-324C0FC2D997}" sibTransId="{511384C0-EBD8-4DF1-AD01-D23428EAA4E1}"/>
    <dgm:cxn modelId="{CB5BD171-B04E-4CE0-8FB3-DF2CC285DDFA}" srcId="{FDB03A5D-51FB-4129-A194-9A74CC23DE9F}" destId="{7FEAF8D9-F3D1-4B8F-BCC2-920C9CB1B333}" srcOrd="3" destOrd="0" parTransId="{681EE270-BACF-4CFA-849D-FAEB16533821}" sibTransId="{EF08841B-AE44-4980-9F76-30B3C73A4B2F}"/>
    <dgm:cxn modelId="{F272C559-6CA6-4470-9B04-849D006F7DA8}" type="presOf" srcId="{A6DDE298-9318-437D-A608-161944C2DA98}" destId="{D4D6960C-6DB1-4F0D-BF78-77D7DD4C1DA8}" srcOrd="0" destOrd="0" presId="urn:microsoft.com/office/officeart/2008/layout/VerticalCurvedList"/>
    <dgm:cxn modelId="{22B2569F-A47C-4278-AC01-40B7F4AA4989}" srcId="{FDB03A5D-51FB-4129-A194-9A74CC23DE9F}" destId="{4334D348-2B8D-4E9B-83DB-3BA7DC0A709B}" srcOrd="1" destOrd="0" parTransId="{67B5B531-8424-4E8A-B145-E1381D48A205}" sibTransId="{2FDAAE94-45CB-4269-9ADD-53826EDE2EB5}"/>
    <dgm:cxn modelId="{D49D6FA8-0C71-49C1-8ACC-510E02BD083D}" type="presOf" srcId="{4334D348-2B8D-4E9B-83DB-3BA7DC0A709B}" destId="{1467F88C-608C-43B4-AC1D-C04A8125E3A9}" srcOrd="0" destOrd="0" presId="urn:microsoft.com/office/officeart/2008/layout/VerticalCurvedList"/>
    <dgm:cxn modelId="{48C1E3C1-D9F5-42A0-AC5A-06199AABF72C}" srcId="{FDB03A5D-51FB-4129-A194-9A74CC23DE9F}" destId="{6EABC7A4-E470-4914-B79F-01DC678AC2FA}" srcOrd="2" destOrd="0" parTransId="{5545FE82-EE09-4407-994A-B9C133807651}" sibTransId="{007E873F-B69C-46B4-99D4-F23B50E1A711}"/>
    <dgm:cxn modelId="{E0BFB8C3-EB04-4751-8901-53BC8BC0A994}" srcId="{FDB03A5D-51FB-4129-A194-9A74CC23DE9F}" destId="{A6DDE298-9318-437D-A608-161944C2DA98}" srcOrd="4" destOrd="0" parTransId="{DB748EEA-7DBC-4C8B-91C7-887C73B0E980}" sibTransId="{754737CA-CCB5-465E-A53A-4A0CB89FCBF6}"/>
    <dgm:cxn modelId="{20257BBF-0616-4D52-B036-3BA0CBC0283D}" type="presParOf" srcId="{412C39CC-2081-40BB-B6EA-9B491E087E4A}" destId="{53A92467-A2DC-4C1D-B875-BB3EB9779C4A}" srcOrd="0" destOrd="0" presId="urn:microsoft.com/office/officeart/2008/layout/VerticalCurvedList"/>
    <dgm:cxn modelId="{C09EA1D2-E1B1-416B-BC85-A7E779CED78C}" type="presParOf" srcId="{53A92467-A2DC-4C1D-B875-BB3EB9779C4A}" destId="{BFDFC30E-7D3F-46C0-B59C-46CCE3752E58}" srcOrd="0" destOrd="0" presId="urn:microsoft.com/office/officeart/2008/layout/VerticalCurvedList"/>
    <dgm:cxn modelId="{3640A7F5-103C-4B26-AA9F-2247286EAE3D}" type="presParOf" srcId="{BFDFC30E-7D3F-46C0-B59C-46CCE3752E58}" destId="{938887AB-7117-4B34-912B-320730D4A708}" srcOrd="0" destOrd="0" presId="urn:microsoft.com/office/officeart/2008/layout/VerticalCurvedList"/>
    <dgm:cxn modelId="{790060B2-AB7F-4DA9-A41B-1AC1FAFFE615}" type="presParOf" srcId="{BFDFC30E-7D3F-46C0-B59C-46CCE3752E58}" destId="{46E4EC0D-0210-4C31-9B1F-4183AC2E34F9}" srcOrd="1" destOrd="0" presId="urn:microsoft.com/office/officeart/2008/layout/VerticalCurvedList"/>
    <dgm:cxn modelId="{4208EB75-4099-4037-978B-E0C6F00E45E5}" type="presParOf" srcId="{BFDFC30E-7D3F-46C0-B59C-46CCE3752E58}" destId="{0C6568A3-C1F9-4FA5-B079-8C2255DB719B}" srcOrd="2" destOrd="0" presId="urn:microsoft.com/office/officeart/2008/layout/VerticalCurvedList"/>
    <dgm:cxn modelId="{3AE6B183-2F96-4B02-930A-81A16CE7BFBF}" type="presParOf" srcId="{BFDFC30E-7D3F-46C0-B59C-46CCE3752E58}" destId="{8AAEB418-A1BF-4B35-B5CF-43C8946AB16B}" srcOrd="3" destOrd="0" presId="urn:microsoft.com/office/officeart/2008/layout/VerticalCurvedList"/>
    <dgm:cxn modelId="{57E30325-C429-4677-A4F8-3BBE178F4AC1}" type="presParOf" srcId="{53A92467-A2DC-4C1D-B875-BB3EB9779C4A}" destId="{186AE195-C6B4-4525-9B72-9A0BD45A8EBC}" srcOrd="1" destOrd="0" presId="urn:microsoft.com/office/officeart/2008/layout/VerticalCurvedList"/>
    <dgm:cxn modelId="{57996F4A-44D7-48EA-915E-BFD11742A287}" type="presParOf" srcId="{53A92467-A2DC-4C1D-B875-BB3EB9779C4A}" destId="{EA5E8444-637A-423F-983B-BF154BA00F80}" srcOrd="2" destOrd="0" presId="urn:microsoft.com/office/officeart/2008/layout/VerticalCurvedList"/>
    <dgm:cxn modelId="{9802FE80-5507-44D0-B398-1BE5B5870B69}" type="presParOf" srcId="{EA5E8444-637A-423F-983B-BF154BA00F80}" destId="{DE156B78-223F-4838-B83F-9BC6CCDFB414}" srcOrd="0" destOrd="0" presId="urn:microsoft.com/office/officeart/2008/layout/VerticalCurvedList"/>
    <dgm:cxn modelId="{09F289D2-5B73-4E52-A07E-D4F407717723}" type="presParOf" srcId="{53A92467-A2DC-4C1D-B875-BB3EB9779C4A}" destId="{1467F88C-608C-43B4-AC1D-C04A8125E3A9}" srcOrd="3" destOrd="0" presId="urn:microsoft.com/office/officeart/2008/layout/VerticalCurvedList"/>
    <dgm:cxn modelId="{B72C0184-ECB1-4140-B844-5B721C06486C}" type="presParOf" srcId="{53A92467-A2DC-4C1D-B875-BB3EB9779C4A}" destId="{BF85780F-FBB1-4D70-9B43-8A14467E15C6}" srcOrd="4" destOrd="0" presId="urn:microsoft.com/office/officeart/2008/layout/VerticalCurvedList"/>
    <dgm:cxn modelId="{1402B119-3DE1-41FC-9E91-99F9501DF9AF}" type="presParOf" srcId="{BF85780F-FBB1-4D70-9B43-8A14467E15C6}" destId="{D43070CF-3B5C-4FD1-B70C-2AE1FEBAE9BE}" srcOrd="0" destOrd="0" presId="urn:microsoft.com/office/officeart/2008/layout/VerticalCurvedList"/>
    <dgm:cxn modelId="{A85A624D-D8B2-406F-A3BD-416BC26EA0AB}" type="presParOf" srcId="{53A92467-A2DC-4C1D-B875-BB3EB9779C4A}" destId="{604B6D80-AC88-4EDC-B7F9-AF736B27F92E}" srcOrd="5" destOrd="0" presId="urn:microsoft.com/office/officeart/2008/layout/VerticalCurvedList"/>
    <dgm:cxn modelId="{0F38479C-9D7C-4C8B-8FC4-91825D2C9860}" type="presParOf" srcId="{53A92467-A2DC-4C1D-B875-BB3EB9779C4A}" destId="{14C10F93-E6BC-410B-9CA5-A8EA1C657F68}" srcOrd="6" destOrd="0" presId="urn:microsoft.com/office/officeart/2008/layout/VerticalCurvedList"/>
    <dgm:cxn modelId="{E7021334-34DF-4580-965A-823CC6919A5B}" type="presParOf" srcId="{14C10F93-E6BC-410B-9CA5-A8EA1C657F68}" destId="{7E53A2E4-1156-4C39-8CB1-4DD9DFE42406}" srcOrd="0" destOrd="0" presId="urn:microsoft.com/office/officeart/2008/layout/VerticalCurvedList"/>
    <dgm:cxn modelId="{D7A0A83B-D1E7-4928-A3CA-132BECC94DD1}" type="presParOf" srcId="{53A92467-A2DC-4C1D-B875-BB3EB9779C4A}" destId="{25473B2D-ECD1-4367-BAD8-26335EE32ACF}" srcOrd="7" destOrd="0" presId="urn:microsoft.com/office/officeart/2008/layout/VerticalCurvedList"/>
    <dgm:cxn modelId="{B297D7FD-CBA0-4529-B31A-86742589DE03}" type="presParOf" srcId="{53A92467-A2DC-4C1D-B875-BB3EB9779C4A}" destId="{0952EA93-59AC-4241-B691-768C4971B159}" srcOrd="8" destOrd="0" presId="urn:microsoft.com/office/officeart/2008/layout/VerticalCurvedList"/>
    <dgm:cxn modelId="{EA7BFC78-CE82-4552-884F-EE5DE6AB831A}" type="presParOf" srcId="{0952EA93-59AC-4241-B691-768C4971B159}" destId="{9024D499-B3E9-48A1-898B-92FE214F4409}" srcOrd="0" destOrd="0" presId="urn:microsoft.com/office/officeart/2008/layout/VerticalCurvedList"/>
    <dgm:cxn modelId="{9BD8D6D7-C559-4AD4-8894-E9C915B6CA90}" type="presParOf" srcId="{53A92467-A2DC-4C1D-B875-BB3EB9779C4A}" destId="{D4D6960C-6DB1-4F0D-BF78-77D7DD4C1DA8}" srcOrd="9" destOrd="0" presId="urn:microsoft.com/office/officeart/2008/layout/VerticalCurvedList"/>
    <dgm:cxn modelId="{EC40489C-1645-4C7D-8208-C1C8364AE964}" type="presParOf" srcId="{53A92467-A2DC-4C1D-B875-BB3EB9779C4A}" destId="{DCF02DD3-A2AB-4726-9DAA-BC666C0D67E7}" srcOrd="10" destOrd="0" presId="urn:microsoft.com/office/officeart/2008/layout/VerticalCurvedList"/>
    <dgm:cxn modelId="{88C88A73-B3EC-4466-84C4-265ED767DCC2}" type="presParOf" srcId="{DCF02DD3-A2AB-4726-9DAA-BC666C0D67E7}" destId="{B9B59A0B-1637-4B47-A4FA-57F87FA3F1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4FFC3C-36AF-4BA4-973C-F63336A883F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CE3006AA-BF36-4DC8-A0B3-71EE6F110AE0}" type="pres">
      <dgm:prSet presAssocID="{C14FFC3C-36AF-4BA4-973C-F63336A883F7}" presName="Name0" presStyleCnt="0">
        <dgm:presLayoutVars>
          <dgm:chMax val="7"/>
          <dgm:chPref val="7"/>
          <dgm:dir/>
        </dgm:presLayoutVars>
      </dgm:prSet>
      <dgm:spPr/>
    </dgm:pt>
    <dgm:pt modelId="{94E2B1AA-3EDD-494E-A518-27A21EFD2E98}" type="pres">
      <dgm:prSet presAssocID="{C14FFC3C-36AF-4BA4-973C-F63336A883F7}" presName="Name1" presStyleCnt="0"/>
      <dgm:spPr/>
    </dgm:pt>
    <dgm:pt modelId="{C4453105-C455-4EBB-ACF1-3AFF4366C9D6}" type="pres">
      <dgm:prSet presAssocID="{C14FFC3C-36AF-4BA4-973C-F63336A883F7}" presName="cycle" presStyleCnt="0"/>
      <dgm:spPr/>
    </dgm:pt>
    <dgm:pt modelId="{5283A9CD-A772-4ADF-95F3-FFD5B9726621}" type="pres">
      <dgm:prSet presAssocID="{C14FFC3C-36AF-4BA4-973C-F63336A883F7}" presName="srcNode" presStyleLbl="node1" presStyleIdx="0" presStyleCnt="0"/>
      <dgm:spPr/>
    </dgm:pt>
    <dgm:pt modelId="{10BE0664-077A-4AD5-A300-01A7DD26B052}" type="pres">
      <dgm:prSet presAssocID="{C14FFC3C-36AF-4BA4-973C-F63336A883F7}" presName="conn" presStyleLbl="parChTrans1D2" presStyleIdx="0" presStyleCnt="1"/>
      <dgm:spPr/>
    </dgm:pt>
    <dgm:pt modelId="{424E96A6-C9D4-484C-8A14-C4DAC7D6A868}" type="pres">
      <dgm:prSet presAssocID="{C14FFC3C-36AF-4BA4-973C-F63336A883F7}" presName="extraNode" presStyleLbl="node1" presStyleIdx="0" presStyleCnt="0"/>
      <dgm:spPr/>
    </dgm:pt>
    <dgm:pt modelId="{086BE2B8-3E23-4B5B-AC60-CA033B940043}" type="pres">
      <dgm:prSet presAssocID="{C14FFC3C-36AF-4BA4-973C-F63336A883F7}" presName="dstNode" presStyleLbl="node1" presStyleIdx="0" presStyleCnt="0"/>
      <dgm:spPr/>
    </dgm:pt>
  </dgm:ptLst>
  <dgm:cxnLst>
    <dgm:cxn modelId="{2F28531D-DA4F-4C8A-9735-F34FB163CBB1}" type="presOf" srcId="{C14FFC3C-36AF-4BA4-973C-F63336A883F7}" destId="{CE3006AA-BF36-4DC8-A0B3-71EE6F110AE0}" srcOrd="0" destOrd="0" presId="urn:microsoft.com/office/officeart/2008/layout/VerticalCurvedList"/>
    <dgm:cxn modelId="{C92E7F09-1F11-4016-8CC7-629F4923CC12}" type="presParOf" srcId="{CE3006AA-BF36-4DC8-A0B3-71EE6F110AE0}" destId="{94E2B1AA-3EDD-494E-A518-27A21EFD2E98}" srcOrd="0" destOrd="0" presId="urn:microsoft.com/office/officeart/2008/layout/VerticalCurvedList"/>
    <dgm:cxn modelId="{49A718A6-65DE-458C-9EE7-EE1532917D19}" type="presParOf" srcId="{94E2B1AA-3EDD-494E-A518-27A21EFD2E98}" destId="{C4453105-C455-4EBB-ACF1-3AFF4366C9D6}" srcOrd="0" destOrd="0" presId="urn:microsoft.com/office/officeart/2008/layout/VerticalCurvedList"/>
    <dgm:cxn modelId="{F9438FE0-CA33-46B2-B74B-7DA1F5293A7C}" type="presParOf" srcId="{C4453105-C455-4EBB-ACF1-3AFF4366C9D6}" destId="{5283A9CD-A772-4ADF-95F3-FFD5B9726621}" srcOrd="0" destOrd="0" presId="urn:microsoft.com/office/officeart/2008/layout/VerticalCurvedList"/>
    <dgm:cxn modelId="{F4C5D5FD-0447-4C16-BAE4-CC1F2E11D6C2}" type="presParOf" srcId="{C4453105-C455-4EBB-ACF1-3AFF4366C9D6}" destId="{10BE0664-077A-4AD5-A300-01A7DD26B052}" srcOrd="1" destOrd="0" presId="urn:microsoft.com/office/officeart/2008/layout/VerticalCurvedList"/>
    <dgm:cxn modelId="{DE4B351F-8C85-4AEE-8E7F-78320AED789A}" type="presParOf" srcId="{C4453105-C455-4EBB-ACF1-3AFF4366C9D6}" destId="{424E96A6-C9D4-484C-8A14-C4DAC7D6A868}" srcOrd="2" destOrd="0" presId="urn:microsoft.com/office/officeart/2008/layout/VerticalCurvedList"/>
    <dgm:cxn modelId="{EB32F77A-6411-41F0-B3D3-43AA5502BEC2}" type="presParOf" srcId="{C4453105-C455-4EBB-ACF1-3AFF4366C9D6}" destId="{086BE2B8-3E23-4B5B-AC60-CA033B940043}"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B6B3AA-C858-4A7B-93FB-203E451278F2}" type="doc">
      <dgm:prSet loTypeId="urn:microsoft.com/office/officeart/2005/8/layout/process1" loCatId="process" qsTypeId="urn:microsoft.com/office/officeart/2005/8/quickstyle/simple3" qsCatId="simple" csTypeId="urn:microsoft.com/office/officeart/2005/8/colors/accent0_1" csCatId="mainScheme" phldr="1"/>
      <dgm:spPr/>
    </dgm:pt>
    <dgm:pt modelId="{67E3C714-A776-42FC-AB77-BF29E696DB13}">
      <dgm:prSet phldrT="[Text]" custT="1"/>
      <dgm:spPr/>
      <dgm:t>
        <a:bodyPr/>
        <a:lstStyle/>
        <a:p>
          <a:r>
            <a:rPr lang="en-IN" sz="2000" dirty="0"/>
            <a:t>Achieve less satisfaction (Natural rewards)</a:t>
          </a:r>
        </a:p>
      </dgm:t>
    </dgm:pt>
    <dgm:pt modelId="{9A107E26-3EA6-4A11-A581-C1A5F6F8F611}" type="parTrans" cxnId="{53E3178A-A7BF-4F61-9603-A931D0CF7C6E}">
      <dgm:prSet/>
      <dgm:spPr/>
      <dgm:t>
        <a:bodyPr/>
        <a:lstStyle/>
        <a:p>
          <a:endParaRPr lang="en-IN"/>
        </a:p>
      </dgm:t>
    </dgm:pt>
    <dgm:pt modelId="{FD1D21EC-80A8-4DE7-873C-B86165A7D526}" type="sibTrans" cxnId="{53E3178A-A7BF-4F61-9603-A931D0CF7C6E}">
      <dgm:prSet/>
      <dgm:spPr/>
      <dgm:t>
        <a:bodyPr/>
        <a:lstStyle/>
        <a:p>
          <a:endParaRPr lang="en-IN"/>
        </a:p>
      </dgm:t>
    </dgm:pt>
    <dgm:pt modelId="{1F4DD807-6A12-4EFD-B1D8-5875BA184FD7}">
      <dgm:prSet phldrT="[Text]" custT="1"/>
      <dgm:spPr/>
      <dgm:t>
        <a:bodyPr/>
        <a:lstStyle/>
        <a:p>
          <a:r>
            <a:rPr lang="en-IN" sz="2000" dirty="0"/>
            <a:t>Seek enhanced stimulation (Substances/ Digital devices)</a:t>
          </a:r>
        </a:p>
      </dgm:t>
    </dgm:pt>
    <dgm:pt modelId="{E9B4907B-1F73-49EB-B638-6FAF938ACACE}" type="parTrans" cxnId="{F6BF7656-5957-403B-AD28-A48CC40E8084}">
      <dgm:prSet/>
      <dgm:spPr/>
      <dgm:t>
        <a:bodyPr/>
        <a:lstStyle/>
        <a:p>
          <a:endParaRPr lang="en-IN"/>
        </a:p>
      </dgm:t>
    </dgm:pt>
    <dgm:pt modelId="{85924C76-7E26-4C6A-8061-4469D4D54C86}" type="sibTrans" cxnId="{F6BF7656-5957-403B-AD28-A48CC40E8084}">
      <dgm:prSet/>
      <dgm:spPr/>
      <dgm:t>
        <a:bodyPr/>
        <a:lstStyle/>
        <a:p>
          <a:endParaRPr lang="en-IN"/>
        </a:p>
      </dgm:t>
    </dgm:pt>
    <dgm:pt modelId="{FB8F11A2-B001-4ACB-8B58-55E53B426E58}" type="pres">
      <dgm:prSet presAssocID="{D2B6B3AA-C858-4A7B-93FB-203E451278F2}" presName="Name0" presStyleCnt="0">
        <dgm:presLayoutVars>
          <dgm:dir/>
          <dgm:resizeHandles val="exact"/>
        </dgm:presLayoutVars>
      </dgm:prSet>
      <dgm:spPr/>
    </dgm:pt>
    <dgm:pt modelId="{9E34EBBC-B5C7-4036-B0B0-A97C29C6C644}" type="pres">
      <dgm:prSet presAssocID="{67E3C714-A776-42FC-AB77-BF29E696DB13}" presName="node" presStyleLbl="node1" presStyleIdx="0" presStyleCnt="2">
        <dgm:presLayoutVars>
          <dgm:bulletEnabled val="1"/>
        </dgm:presLayoutVars>
      </dgm:prSet>
      <dgm:spPr/>
    </dgm:pt>
    <dgm:pt modelId="{FCD1BC03-DC63-49F0-ABC5-58048C0E44AB}" type="pres">
      <dgm:prSet presAssocID="{FD1D21EC-80A8-4DE7-873C-B86165A7D526}" presName="sibTrans" presStyleLbl="sibTrans2D1" presStyleIdx="0" presStyleCnt="1"/>
      <dgm:spPr/>
    </dgm:pt>
    <dgm:pt modelId="{081BEB13-D4BF-4F86-A956-FAD13C4BD033}" type="pres">
      <dgm:prSet presAssocID="{FD1D21EC-80A8-4DE7-873C-B86165A7D526}" presName="connectorText" presStyleLbl="sibTrans2D1" presStyleIdx="0" presStyleCnt="1"/>
      <dgm:spPr/>
    </dgm:pt>
    <dgm:pt modelId="{33B90773-00EA-46A7-B57B-09B7A55D7C41}" type="pres">
      <dgm:prSet presAssocID="{1F4DD807-6A12-4EFD-B1D8-5875BA184FD7}" presName="node" presStyleLbl="node1" presStyleIdx="1" presStyleCnt="2">
        <dgm:presLayoutVars>
          <dgm:bulletEnabled val="1"/>
        </dgm:presLayoutVars>
      </dgm:prSet>
      <dgm:spPr/>
    </dgm:pt>
  </dgm:ptLst>
  <dgm:cxnLst>
    <dgm:cxn modelId="{F4B36201-3455-4159-931C-896DBB5469C4}" type="presOf" srcId="{1F4DD807-6A12-4EFD-B1D8-5875BA184FD7}" destId="{33B90773-00EA-46A7-B57B-09B7A55D7C41}" srcOrd="0" destOrd="0" presId="urn:microsoft.com/office/officeart/2005/8/layout/process1"/>
    <dgm:cxn modelId="{2BA0312B-2953-4967-A01C-012AC9630D66}" type="presOf" srcId="{FD1D21EC-80A8-4DE7-873C-B86165A7D526}" destId="{081BEB13-D4BF-4F86-A956-FAD13C4BD033}" srcOrd="1" destOrd="0" presId="urn:microsoft.com/office/officeart/2005/8/layout/process1"/>
    <dgm:cxn modelId="{117B3C35-B4C5-4678-B7A4-306F4F8AD197}" type="presOf" srcId="{D2B6B3AA-C858-4A7B-93FB-203E451278F2}" destId="{FB8F11A2-B001-4ACB-8B58-55E53B426E58}" srcOrd="0" destOrd="0" presId="urn:microsoft.com/office/officeart/2005/8/layout/process1"/>
    <dgm:cxn modelId="{F6BF7656-5957-403B-AD28-A48CC40E8084}" srcId="{D2B6B3AA-C858-4A7B-93FB-203E451278F2}" destId="{1F4DD807-6A12-4EFD-B1D8-5875BA184FD7}" srcOrd="1" destOrd="0" parTransId="{E9B4907B-1F73-49EB-B638-6FAF938ACACE}" sibTransId="{85924C76-7E26-4C6A-8061-4469D4D54C86}"/>
    <dgm:cxn modelId="{5CEEC37E-7C47-4A0B-B5FC-0231FB9715AE}" type="presOf" srcId="{FD1D21EC-80A8-4DE7-873C-B86165A7D526}" destId="{FCD1BC03-DC63-49F0-ABC5-58048C0E44AB}" srcOrd="0" destOrd="0" presId="urn:microsoft.com/office/officeart/2005/8/layout/process1"/>
    <dgm:cxn modelId="{53E3178A-A7BF-4F61-9603-A931D0CF7C6E}" srcId="{D2B6B3AA-C858-4A7B-93FB-203E451278F2}" destId="{67E3C714-A776-42FC-AB77-BF29E696DB13}" srcOrd="0" destOrd="0" parTransId="{9A107E26-3EA6-4A11-A581-C1A5F6F8F611}" sibTransId="{FD1D21EC-80A8-4DE7-873C-B86165A7D526}"/>
    <dgm:cxn modelId="{078810D7-76BA-49E9-B543-76B2B769AB0D}" type="presOf" srcId="{67E3C714-A776-42FC-AB77-BF29E696DB13}" destId="{9E34EBBC-B5C7-4036-B0B0-A97C29C6C644}" srcOrd="0" destOrd="0" presId="urn:microsoft.com/office/officeart/2005/8/layout/process1"/>
    <dgm:cxn modelId="{24EDD2DF-E20D-4871-BD46-2B56BF3F5FCA}" type="presParOf" srcId="{FB8F11A2-B001-4ACB-8B58-55E53B426E58}" destId="{9E34EBBC-B5C7-4036-B0B0-A97C29C6C644}" srcOrd="0" destOrd="0" presId="urn:microsoft.com/office/officeart/2005/8/layout/process1"/>
    <dgm:cxn modelId="{BEEB3B48-60CA-4AAC-BF3A-6E9AE50D104F}" type="presParOf" srcId="{FB8F11A2-B001-4ACB-8B58-55E53B426E58}" destId="{FCD1BC03-DC63-49F0-ABC5-58048C0E44AB}" srcOrd="1" destOrd="0" presId="urn:microsoft.com/office/officeart/2005/8/layout/process1"/>
    <dgm:cxn modelId="{18E58CED-A2B6-4117-9E25-6198094FBF56}" type="presParOf" srcId="{FCD1BC03-DC63-49F0-ABC5-58048C0E44AB}" destId="{081BEB13-D4BF-4F86-A956-FAD13C4BD033}" srcOrd="0" destOrd="0" presId="urn:microsoft.com/office/officeart/2005/8/layout/process1"/>
    <dgm:cxn modelId="{156009FD-13F7-496A-B58F-4601DE26922B}" type="presParOf" srcId="{FB8F11A2-B001-4ACB-8B58-55E53B426E58}" destId="{33B90773-00EA-46A7-B57B-09B7A55D7C41}"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9E4947-7854-4BC2-8D58-AC0EA2F58DB4}" type="doc">
      <dgm:prSet loTypeId="urn:microsoft.com/office/officeart/2005/8/layout/equation1" loCatId="relationship" qsTypeId="urn:microsoft.com/office/officeart/2005/8/quickstyle/simple2" qsCatId="simple" csTypeId="urn:microsoft.com/office/officeart/2005/8/colors/accent2_4" csCatId="accent2" phldr="1"/>
      <dgm:spPr/>
      <dgm:t>
        <a:bodyPr/>
        <a:lstStyle/>
        <a:p>
          <a:endParaRPr lang="en-IN"/>
        </a:p>
      </dgm:t>
    </dgm:pt>
    <dgm:pt modelId="{859570FE-F546-43A0-91DF-799B8019EA42}">
      <dgm:prSet phldrT="[Text]" custT="1"/>
      <dgm:spPr/>
      <dgm:t>
        <a:bodyPr/>
        <a:lstStyle/>
        <a:p>
          <a:pPr algn="l"/>
          <a:r>
            <a:rPr lang="en-IN" sz="1800" dirty="0">
              <a:solidFill>
                <a:schemeClr val="tx1">
                  <a:lumMod val="50000"/>
                </a:schemeClr>
              </a:solidFill>
            </a:rPr>
            <a:t>Feeling of happiness</a:t>
          </a:r>
        </a:p>
      </dgm:t>
    </dgm:pt>
    <dgm:pt modelId="{A0E5711A-3237-490C-B238-23E26E2258C3}" type="parTrans" cxnId="{894AD72D-7934-482A-B85B-CE384C09FF67}">
      <dgm:prSet/>
      <dgm:spPr/>
      <dgm:t>
        <a:bodyPr/>
        <a:lstStyle/>
        <a:p>
          <a:endParaRPr lang="en-IN"/>
        </a:p>
      </dgm:t>
    </dgm:pt>
    <dgm:pt modelId="{92299BA7-24C7-4B72-85A9-5517624BB071}" type="sibTrans" cxnId="{894AD72D-7934-482A-B85B-CE384C09FF67}">
      <dgm:prSet/>
      <dgm:spPr/>
      <dgm:t>
        <a:bodyPr/>
        <a:lstStyle/>
        <a:p>
          <a:endParaRPr lang="en-IN"/>
        </a:p>
      </dgm:t>
    </dgm:pt>
    <dgm:pt modelId="{B1D41D0C-8AA7-4ED4-99AE-3406B727CE86}">
      <dgm:prSet phldrT="[Text]" custT="1"/>
      <dgm:spPr/>
      <dgm:t>
        <a:bodyPr/>
        <a:lstStyle/>
        <a:p>
          <a:pPr algn="ctr"/>
          <a:r>
            <a:rPr lang="en-IN" sz="1800" b="1" u="sng" dirty="0">
              <a:solidFill>
                <a:schemeClr val="tx1">
                  <a:lumMod val="50000"/>
                </a:schemeClr>
              </a:solidFill>
            </a:rPr>
            <a:t>Negative Reinforcement </a:t>
          </a:r>
        </a:p>
      </dgm:t>
    </dgm:pt>
    <dgm:pt modelId="{3681876E-248B-4723-ADBC-A6B269FD7CB3}" type="parTrans" cxnId="{6D0C4A19-CB0B-4B9B-BBF8-7EE616A72461}">
      <dgm:prSet/>
      <dgm:spPr/>
      <dgm:t>
        <a:bodyPr/>
        <a:lstStyle/>
        <a:p>
          <a:endParaRPr lang="en-IN"/>
        </a:p>
      </dgm:t>
    </dgm:pt>
    <dgm:pt modelId="{97B539E2-D95D-4A97-8D2E-BA3FA7A4E0CC}" type="sibTrans" cxnId="{6D0C4A19-CB0B-4B9B-BBF8-7EE616A72461}">
      <dgm:prSet/>
      <dgm:spPr/>
      <dgm:t>
        <a:bodyPr/>
        <a:lstStyle/>
        <a:p>
          <a:endParaRPr lang="en-IN"/>
        </a:p>
      </dgm:t>
    </dgm:pt>
    <dgm:pt modelId="{19606867-BFE0-4FEC-8EAA-665D42B57B7D}">
      <dgm:prSet phldrT="[Text]" custT="1"/>
      <dgm:spPr/>
      <dgm:t>
        <a:bodyPr/>
        <a:lstStyle/>
        <a:p>
          <a:pPr algn="l"/>
          <a:r>
            <a:rPr lang="en-IN" sz="1800">
              <a:solidFill>
                <a:schemeClr val="tx1">
                  <a:lumMod val="50000"/>
                </a:schemeClr>
              </a:solidFill>
            </a:rPr>
            <a:t>Reduces boredom </a:t>
          </a:r>
          <a:endParaRPr lang="en-IN" sz="1800" dirty="0">
            <a:solidFill>
              <a:schemeClr val="tx1">
                <a:lumMod val="50000"/>
              </a:schemeClr>
            </a:solidFill>
          </a:endParaRPr>
        </a:p>
      </dgm:t>
    </dgm:pt>
    <dgm:pt modelId="{36C9E9FB-15D7-4B77-8096-8C605B8EA2C1}" type="parTrans" cxnId="{FA18326E-33E4-46F5-8FB0-B0DD44150653}">
      <dgm:prSet/>
      <dgm:spPr/>
      <dgm:t>
        <a:bodyPr/>
        <a:lstStyle/>
        <a:p>
          <a:endParaRPr lang="en-IN"/>
        </a:p>
      </dgm:t>
    </dgm:pt>
    <dgm:pt modelId="{240498F7-F84E-41B7-A380-872390BA3CFA}" type="sibTrans" cxnId="{FA18326E-33E4-46F5-8FB0-B0DD44150653}">
      <dgm:prSet/>
      <dgm:spPr/>
      <dgm:t>
        <a:bodyPr/>
        <a:lstStyle/>
        <a:p>
          <a:endParaRPr lang="en-IN"/>
        </a:p>
      </dgm:t>
    </dgm:pt>
    <dgm:pt modelId="{1D32FEA7-623E-43C1-AA32-F2C1DC0DDD13}">
      <dgm:prSet phldrT="[Text]" custT="1"/>
      <dgm:spPr/>
      <dgm:t>
        <a:bodyPr/>
        <a:lstStyle/>
        <a:p>
          <a:pPr algn="l"/>
          <a:r>
            <a:rPr lang="en-IN" sz="1800">
              <a:solidFill>
                <a:schemeClr val="tx1">
                  <a:lumMod val="50000"/>
                </a:schemeClr>
              </a:solidFill>
            </a:rPr>
            <a:t>Reduces loneliness</a:t>
          </a:r>
          <a:endParaRPr lang="en-IN" sz="1800" dirty="0">
            <a:solidFill>
              <a:schemeClr val="tx1">
                <a:lumMod val="50000"/>
              </a:schemeClr>
            </a:solidFill>
          </a:endParaRPr>
        </a:p>
      </dgm:t>
    </dgm:pt>
    <dgm:pt modelId="{05F9FE2D-F8AE-4B82-9DE8-DED959943B76}" type="parTrans" cxnId="{92EC1049-E86A-4438-88E3-FF753D3C0BAD}">
      <dgm:prSet/>
      <dgm:spPr/>
      <dgm:t>
        <a:bodyPr/>
        <a:lstStyle/>
        <a:p>
          <a:endParaRPr lang="en-IN"/>
        </a:p>
      </dgm:t>
    </dgm:pt>
    <dgm:pt modelId="{3A62B295-BE67-4892-95B8-502844546CF8}" type="sibTrans" cxnId="{92EC1049-E86A-4438-88E3-FF753D3C0BAD}">
      <dgm:prSet/>
      <dgm:spPr/>
      <dgm:t>
        <a:bodyPr/>
        <a:lstStyle/>
        <a:p>
          <a:endParaRPr lang="en-IN"/>
        </a:p>
      </dgm:t>
    </dgm:pt>
    <dgm:pt modelId="{A4E43CEE-1C09-46F7-A689-D74A1595016D}">
      <dgm:prSet phldrT="[Text]" custT="1"/>
      <dgm:spPr/>
      <dgm:t>
        <a:bodyPr/>
        <a:lstStyle/>
        <a:p>
          <a:pPr algn="l"/>
          <a:r>
            <a:rPr lang="en-IN" sz="1800">
              <a:solidFill>
                <a:schemeClr val="tx1">
                  <a:lumMod val="50000"/>
                </a:schemeClr>
              </a:solidFill>
            </a:rPr>
            <a:t>Instant gratification </a:t>
          </a:r>
          <a:endParaRPr lang="en-IN" sz="1800" dirty="0">
            <a:solidFill>
              <a:schemeClr val="tx1">
                <a:lumMod val="50000"/>
              </a:schemeClr>
            </a:solidFill>
          </a:endParaRPr>
        </a:p>
      </dgm:t>
    </dgm:pt>
    <dgm:pt modelId="{47B7D338-AC84-41B8-B5EF-349660D31A44}" type="parTrans" cxnId="{4843128B-AF89-4790-835F-A5E1E5FF4D65}">
      <dgm:prSet/>
      <dgm:spPr/>
      <dgm:t>
        <a:bodyPr/>
        <a:lstStyle/>
        <a:p>
          <a:endParaRPr lang="en-IN"/>
        </a:p>
      </dgm:t>
    </dgm:pt>
    <dgm:pt modelId="{F5C4380B-1264-4789-9F11-2545E288751D}" type="sibTrans" cxnId="{4843128B-AF89-4790-835F-A5E1E5FF4D65}">
      <dgm:prSet/>
      <dgm:spPr/>
      <dgm:t>
        <a:bodyPr/>
        <a:lstStyle/>
        <a:p>
          <a:endParaRPr lang="en-IN"/>
        </a:p>
      </dgm:t>
    </dgm:pt>
    <dgm:pt modelId="{C143D83E-CDC2-4C90-AD91-D13D57E5AA41}">
      <dgm:prSet phldrT="[Text]" custT="1"/>
      <dgm:spPr/>
      <dgm:t>
        <a:bodyPr/>
        <a:lstStyle/>
        <a:p>
          <a:r>
            <a:rPr lang="en-IN" sz="1800" dirty="0">
              <a:solidFill>
                <a:schemeClr val="tx1">
                  <a:lumMod val="50000"/>
                </a:schemeClr>
              </a:solidFill>
            </a:rPr>
            <a:t>Behavior repeated </a:t>
          </a:r>
        </a:p>
      </dgm:t>
    </dgm:pt>
    <dgm:pt modelId="{5EC1E6F8-55D2-4189-9919-A8A2E46A46C6}" type="parTrans" cxnId="{D434EC34-6090-43BF-8664-75388DDF451A}">
      <dgm:prSet/>
      <dgm:spPr/>
      <dgm:t>
        <a:bodyPr/>
        <a:lstStyle/>
        <a:p>
          <a:endParaRPr lang="en-IN"/>
        </a:p>
      </dgm:t>
    </dgm:pt>
    <dgm:pt modelId="{031B5081-FDA1-46B8-A9CD-2DC7F37F1BD2}" type="sibTrans" cxnId="{D434EC34-6090-43BF-8664-75388DDF451A}">
      <dgm:prSet/>
      <dgm:spPr/>
      <dgm:t>
        <a:bodyPr/>
        <a:lstStyle/>
        <a:p>
          <a:endParaRPr lang="en-IN"/>
        </a:p>
      </dgm:t>
    </dgm:pt>
    <dgm:pt modelId="{C17F272B-CCF1-49F1-8287-A62B59E7CA1A}">
      <dgm:prSet phldrT="[Text]" custT="1"/>
      <dgm:spPr/>
      <dgm:t>
        <a:bodyPr/>
        <a:lstStyle/>
        <a:p>
          <a:pPr algn="ctr"/>
          <a:r>
            <a:rPr lang="en-IN" sz="1800" b="1" u="sng" dirty="0">
              <a:solidFill>
                <a:schemeClr val="tx1">
                  <a:lumMod val="50000"/>
                </a:schemeClr>
              </a:solidFill>
            </a:rPr>
            <a:t>Positive Reinforcement</a:t>
          </a:r>
        </a:p>
      </dgm:t>
    </dgm:pt>
    <dgm:pt modelId="{311A491D-91D2-4059-BFDB-6C00EAD5F778}" type="parTrans" cxnId="{094AAFB6-DDDD-4FE6-B072-C91F91CEDB65}">
      <dgm:prSet/>
      <dgm:spPr/>
      <dgm:t>
        <a:bodyPr/>
        <a:lstStyle/>
        <a:p>
          <a:endParaRPr lang="en-IN"/>
        </a:p>
      </dgm:t>
    </dgm:pt>
    <dgm:pt modelId="{D417A722-B363-42E8-8103-7C26CE289688}" type="sibTrans" cxnId="{094AAFB6-DDDD-4FE6-B072-C91F91CEDB65}">
      <dgm:prSet/>
      <dgm:spPr/>
      <dgm:t>
        <a:bodyPr/>
        <a:lstStyle/>
        <a:p>
          <a:endParaRPr lang="en-IN"/>
        </a:p>
      </dgm:t>
    </dgm:pt>
    <dgm:pt modelId="{DD6B61D3-B78F-445E-8255-3E211D671B12}" type="pres">
      <dgm:prSet presAssocID="{719E4947-7854-4BC2-8D58-AC0EA2F58DB4}" presName="linearFlow" presStyleCnt="0">
        <dgm:presLayoutVars>
          <dgm:dir/>
          <dgm:resizeHandles val="exact"/>
        </dgm:presLayoutVars>
      </dgm:prSet>
      <dgm:spPr/>
    </dgm:pt>
    <dgm:pt modelId="{C7CC3041-9668-478B-93DD-702F4F98AF6A}" type="pres">
      <dgm:prSet presAssocID="{C17F272B-CCF1-49F1-8287-A62B59E7CA1A}" presName="node" presStyleLbl="node1" presStyleIdx="0" presStyleCnt="3" custScaleX="130850" custScaleY="139278">
        <dgm:presLayoutVars>
          <dgm:bulletEnabled val="1"/>
        </dgm:presLayoutVars>
      </dgm:prSet>
      <dgm:spPr>
        <a:prstGeom prst="flowChartAlternateProcess">
          <a:avLst/>
        </a:prstGeom>
      </dgm:spPr>
    </dgm:pt>
    <dgm:pt modelId="{13FC44DD-3DF9-43E6-99B7-96F66BD866FE}" type="pres">
      <dgm:prSet presAssocID="{D417A722-B363-42E8-8103-7C26CE289688}" presName="spacerL" presStyleCnt="0"/>
      <dgm:spPr/>
    </dgm:pt>
    <dgm:pt modelId="{EB1C6656-FB31-4464-B867-566516FF2FA7}" type="pres">
      <dgm:prSet presAssocID="{D417A722-B363-42E8-8103-7C26CE289688}" presName="sibTrans" presStyleLbl="sibTrans2D1" presStyleIdx="0" presStyleCnt="2"/>
      <dgm:spPr/>
    </dgm:pt>
    <dgm:pt modelId="{FBFDD633-67CA-41BE-9EA8-3E3D839C2AA2}" type="pres">
      <dgm:prSet presAssocID="{D417A722-B363-42E8-8103-7C26CE289688}" presName="spacerR" presStyleCnt="0"/>
      <dgm:spPr/>
    </dgm:pt>
    <dgm:pt modelId="{2FEF56D4-A9A3-4007-B6E8-0B7BEFCF9804}" type="pres">
      <dgm:prSet presAssocID="{B1D41D0C-8AA7-4ED4-99AE-3406B727CE86}" presName="node" presStyleLbl="node1" presStyleIdx="1" presStyleCnt="3" custScaleX="130850" custScaleY="139278">
        <dgm:presLayoutVars>
          <dgm:bulletEnabled val="1"/>
        </dgm:presLayoutVars>
      </dgm:prSet>
      <dgm:spPr>
        <a:prstGeom prst="flowChartAlternateProcess">
          <a:avLst/>
        </a:prstGeom>
      </dgm:spPr>
    </dgm:pt>
    <dgm:pt modelId="{10F1C2CC-BC04-4BEA-AC35-00A70B316AD8}" type="pres">
      <dgm:prSet presAssocID="{97B539E2-D95D-4A97-8D2E-BA3FA7A4E0CC}" presName="spacerL" presStyleCnt="0"/>
      <dgm:spPr/>
    </dgm:pt>
    <dgm:pt modelId="{4B31387D-1F64-4D7C-BDF6-DEB1D42E9A6B}" type="pres">
      <dgm:prSet presAssocID="{97B539E2-D95D-4A97-8D2E-BA3FA7A4E0CC}" presName="sibTrans" presStyleLbl="sibTrans2D1" presStyleIdx="1" presStyleCnt="2" custLinFactNeighborX="9344" custLinFactNeighborY="-4578"/>
      <dgm:spPr/>
    </dgm:pt>
    <dgm:pt modelId="{675016AA-6041-4131-B581-C6A502439E9B}" type="pres">
      <dgm:prSet presAssocID="{97B539E2-D95D-4A97-8D2E-BA3FA7A4E0CC}" presName="spacerR" presStyleCnt="0"/>
      <dgm:spPr/>
    </dgm:pt>
    <dgm:pt modelId="{0D3E546E-0A40-4418-A713-9BA03DD96968}" type="pres">
      <dgm:prSet presAssocID="{C143D83E-CDC2-4C90-AD91-D13D57E5AA41}" presName="node" presStyleLbl="node1" presStyleIdx="2" presStyleCnt="3" custScaleX="66449" custScaleY="72367">
        <dgm:presLayoutVars>
          <dgm:bulletEnabled val="1"/>
        </dgm:presLayoutVars>
      </dgm:prSet>
      <dgm:spPr>
        <a:prstGeom prst="flowChartAlternateProcess">
          <a:avLst/>
        </a:prstGeom>
      </dgm:spPr>
    </dgm:pt>
  </dgm:ptLst>
  <dgm:cxnLst>
    <dgm:cxn modelId="{6D0C4A19-CB0B-4B9B-BBF8-7EE616A72461}" srcId="{719E4947-7854-4BC2-8D58-AC0EA2F58DB4}" destId="{B1D41D0C-8AA7-4ED4-99AE-3406B727CE86}" srcOrd="1" destOrd="0" parTransId="{3681876E-248B-4723-ADBC-A6B269FD7CB3}" sibTransId="{97B539E2-D95D-4A97-8D2E-BA3FA7A4E0CC}"/>
    <dgm:cxn modelId="{2611E419-14C1-4269-9D0B-8FE0A770C254}" type="presOf" srcId="{1D32FEA7-623E-43C1-AA32-F2C1DC0DDD13}" destId="{2FEF56D4-A9A3-4007-B6E8-0B7BEFCF9804}" srcOrd="0" destOrd="2" presId="urn:microsoft.com/office/officeart/2005/8/layout/equation1"/>
    <dgm:cxn modelId="{F1EA172C-5C8F-4585-89BE-36C4BABA6553}" type="presOf" srcId="{859570FE-F546-43A0-91DF-799B8019EA42}" destId="{C7CC3041-9668-478B-93DD-702F4F98AF6A}" srcOrd="0" destOrd="1" presId="urn:microsoft.com/office/officeart/2005/8/layout/equation1"/>
    <dgm:cxn modelId="{894AD72D-7934-482A-B85B-CE384C09FF67}" srcId="{C17F272B-CCF1-49F1-8287-A62B59E7CA1A}" destId="{859570FE-F546-43A0-91DF-799B8019EA42}" srcOrd="0" destOrd="0" parTransId="{A0E5711A-3237-490C-B238-23E26E2258C3}" sibTransId="{92299BA7-24C7-4B72-85A9-5517624BB071}"/>
    <dgm:cxn modelId="{D434EC34-6090-43BF-8664-75388DDF451A}" srcId="{719E4947-7854-4BC2-8D58-AC0EA2F58DB4}" destId="{C143D83E-CDC2-4C90-AD91-D13D57E5AA41}" srcOrd="2" destOrd="0" parTransId="{5EC1E6F8-55D2-4189-9919-A8A2E46A46C6}" sibTransId="{031B5081-FDA1-46B8-A9CD-2DC7F37F1BD2}"/>
    <dgm:cxn modelId="{15999643-3E05-431A-BD85-BC09833E68B5}" type="presOf" srcId="{19606867-BFE0-4FEC-8EAA-665D42B57B7D}" destId="{2FEF56D4-A9A3-4007-B6E8-0B7BEFCF9804}" srcOrd="0" destOrd="1" presId="urn:microsoft.com/office/officeart/2005/8/layout/equation1"/>
    <dgm:cxn modelId="{92EC1049-E86A-4438-88E3-FF753D3C0BAD}" srcId="{B1D41D0C-8AA7-4ED4-99AE-3406B727CE86}" destId="{1D32FEA7-623E-43C1-AA32-F2C1DC0DDD13}" srcOrd="1" destOrd="0" parTransId="{05F9FE2D-F8AE-4B82-9DE8-DED959943B76}" sibTransId="{3A62B295-BE67-4892-95B8-502844546CF8}"/>
    <dgm:cxn modelId="{FA18326E-33E4-46F5-8FB0-B0DD44150653}" srcId="{B1D41D0C-8AA7-4ED4-99AE-3406B727CE86}" destId="{19606867-BFE0-4FEC-8EAA-665D42B57B7D}" srcOrd="0" destOrd="0" parTransId="{36C9E9FB-15D7-4B77-8096-8C605B8EA2C1}" sibTransId="{240498F7-F84E-41B7-A380-872390BA3CFA}"/>
    <dgm:cxn modelId="{CCFD967F-41F9-47EE-AF27-FE5593DFFB55}" type="presOf" srcId="{D417A722-B363-42E8-8103-7C26CE289688}" destId="{EB1C6656-FB31-4464-B867-566516FF2FA7}" srcOrd="0" destOrd="0" presId="urn:microsoft.com/office/officeart/2005/8/layout/equation1"/>
    <dgm:cxn modelId="{5661398A-1340-4BBC-9148-257AC6879704}" type="presOf" srcId="{C17F272B-CCF1-49F1-8287-A62B59E7CA1A}" destId="{C7CC3041-9668-478B-93DD-702F4F98AF6A}" srcOrd="0" destOrd="0" presId="urn:microsoft.com/office/officeart/2005/8/layout/equation1"/>
    <dgm:cxn modelId="{4843128B-AF89-4790-835F-A5E1E5FF4D65}" srcId="{C17F272B-CCF1-49F1-8287-A62B59E7CA1A}" destId="{A4E43CEE-1C09-46F7-A689-D74A1595016D}" srcOrd="1" destOrd="0" parTransId="{47B7D338-AC84-41B8-B5EF-349660D31A44}" sibTransId="{F5C4380B-1264-4789-9F11-2545E288751D}"/>
    <dgm:cxn modelId="{2912DB9C-202B-4BF0-9739-AB2D3A842E11}" type="presOf" srcId="{B1D41D0C-8AA7-4ED4-99AE-3406B727CE86}" destId="{2FEF56D4-A9A3-4007-B6E8-0B7BEFCF9804}" srcOrd="0" destOrd="0" presId="urn:microsoft.com/office/officeart/2005/8/layout/equation1"/>
    <dgm:cxn modelId="{B045EC9D-95BF-4414-A631-EA2AA0D023A3}" type="presOf" srcId="{C143D83E-CDC2-4C90-AD91-D13D57E5AA41}" destId="{0D3E546E-0A40-4418-A713-9BA03DD96968}" srcOrd="0" destOrd="0" presId="urn:microsoft.com/office/officeart/2005/8/layout/equation1"/>
    <dgm:cxn modelId="{DE0921A4-0D26-4ED2-813A-985202667A63}" type="presOf" srcId="{A4E43CEE-1C09-46F7-A689-D74A1595016D}" destId="{C7CC3041-9668-478B-93DD-702F4F98AF6A}" srcOrd="0" destOrd="2" presId="urn:microsoft.com/office/officeart/2005/8/layout/equation1"/>
    <dgm:cxn modelId="{094AAFB6-DDDD-4FE6-B072-C91F91CEDB65}" srcId="{719E4947-7854-4BC2-8D58-AC0EA2F58DB4}" destId="{C17F272B-CCF1-49F1-8287-A62B59E7CA1A}" srcOrd="0" destOrd="0" parTransId="{311A491D-91D2-4059-BFDB-6C00EAD5F778}" sibTransId="{D417A722-B363-42E8-8103-7C26CE289688}"/>
    <dgm:cxn modelId="{645892E2-F43A-4175-A5DA-F87A52DE8AC6}" type="presOf" srcId="{97B539E2-D95D-4A97-8D2E-BA3FA7A4E0CC}" destId="{4B31387D-1F64-4D7C-BDF6-DEB1D42E9A6B}" srcOrd="0" destOrd="0" presId="urn:microsoft.com/office/officeart/2005/8/layout/equation1"/>
    <dgm:cxn modelId="{C508C5F0-E9B6-4D4A-BB79-B2D983B46B84}" type="presOf" srcId="{719E4947-7854-4BC2-8D58-AC0EA2F58DB4}" destId="{DD6B61D3-B78F-445E-8255-3E211D671B12}" srcOrd="0" destOrd="0" presId="urn:microsoft.com/office/officeart/2005/8/layout/equation1"/>
    <dgm:cxn modelId="{32F68541-FAC6-4C36-9D33-029072A82258}" type="presParOf" srcId="{DD6B61D3-B78F-445E-8255-3E211D671B12}" destId="{C7CC3041-9668-478B-93DD-702F4F98AF6A}" srcOrd="0" destOrd="0" presId="urn:microsoft.com/office/officeart/2005/8/layout/equation1"/>
    <dgm:cxn modelId="{95FFACD1-21F4-42A1-93B7-1F96886D277F}" type="presParOf" srcId="{DD6B61D3-B78F-445E-8255-3E211D671B12}" destId="{13FC44DD-3DF9-43E6-99B7-96F66BD866FE}" srcOrd="1" destOrd="0" presId="urn:microsoft.com/office/officeart/2005/8/layout/equation1"/>
    <dgm:cxn modelId="{0726CBEA-700F-4431-9605-6F92A3320319}" type="presParOf" srcId="{DD6B61D3-B78F-445E-8255-3E211D671B12}" destId="{EB1C6656-FB31-4464-B867-566516FF2FA7}" srcOrd="2" destOrd="0" presId="urn:microsoft.com/office/officeart/2005/8/layout/equation1"/>
    <dgm:cxn modelId="{2542E6CD-0986-4FFC-B1EA-A9604D68BE2B}" type="presParOf" srcId="{DD6B61D3-B78F-445E-8255-3E211D671B12}" destId="{FBFDD633-67CA-41BE-9EA8-3E3D839C2AA2}" srcOrd="3" destOrd="0" presId="urn:microsoft.com/office/officeart/2005/8/layout/equation1"/>
    <dgm:cxn modelId="{22152AAB-93FB-465D-BD17-C00C677069E1}" type="presParOf" srcId="{DD6B61D3-B78F-445E-8255-3E211D671B12}" destId="{2FEF56D4-A9A3-4007-B6E8-0B7BEFCF9804}" srcOrd="4" destOrd="0" presId="urn:microsoft.com/office/officeart/2005/8/layout/equation1"/>
    <dgm:cxn modelId="{7C0E618D-91EA-4966-8DDC-BA6C2A709198}" type="presParOf" srcId="{DD6B61D3-B78F-445E-8255-3E211D671B12}" destId="{10F1C2CC-BC04-4BEA-AC35-00A70B316AD8}" srcOrd="5" destOrd="0" presId="urn:microsoft.com/office/officeart/2005/8/layout/equation1"/>
    <dgm:cxn modelId="{8DFD0268-276F-4FA6-B258-6D759FAB7D3A}" type="presParOf" srcId="{DD6B61D3-B78F-445E-8255-3E211D671B12}" destId="{4B31387D-1F64-4D7C-BDF6-DEB1D42E9A6B}" srcOrd="6" destOrd="0" presId="urn:microsoft.com/office/officeart/2005/8/layout/equation1"/>
    <dgm:cxn modelId="{014F5405-25EF-44B5-8CE1-C521FE658882}" type="presParOf" srcId="{DD6B61D3-B78F-445E-8255-3E211D671B12}" destId="{675016AA-6041-4131-B581-C6A502439E9B}" srcOrd="7" destOrd="0" presId="urn:microsoft.com/office/officeart/2005/8/layout/equation1"/>
    <dgm:cxn modelId="{73A6B7E2-425C-4039-8682-554623BA3720}" type="presParOf" srcId="{DD6B61D3-B78F-445E-8255-3E211D671B12}" destId="{0D3E546E-0A40-4418-A713-9BA03DD96968}"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8F4751-37A2-486F-9B5F-197C54C414BA}" type="doc">
      <dgm:prSet loTypeId="urn:microsoft.com/office/officeart/2008/layout/HorizontalMultiLevelHierarchy" loCatId="hierarchy" qsTypeId="urn:microsoft.com/office/officeart/2005/8/quickstyle/simple2" qsCatId="simple" csTypeId="urn:microsoft.com/office/officeart/2005/8/colors/colorful4" csCatId="colorful" phldr="1"/>
      <dgm:spPr/>
      <dgm:t>
        <a:bodyPr/>
        <a:lstStyle/>
        <a:p>
          <a:endParaRPr lang="en-IN"/>
        </a:p>
      </dgm:t>
    </dgm:pt>
    <dgm:pt modelId="{8BE96C6A-187E-4DE2-B95E-5547F23527A1}">
      <dgm:prSet phldrT="[Text]"/>
      <dgm:spPr/>
      <dgm:t>
        <a:bodyPr/>
        <a:lstStyle/>
        <a:p>
          <a:r>
            <a:rPr lang="en-IN">
              <a:solidFill>
                <a:schemeClr val="tx2">
                  <a:lumMod val="10000"/>
                </a:schemeClr>
              </a:solidFill>
            </a:rPr>
            <a:t>Awareness </a:t>
          </a:r>
          <a:endParaRPr lang="en-IN" dirty="0">
            <a:solidFill>
              <a:schemeClr val="tx2">
                <a:lumMod val="10000"/>
              </a:schemeClr>
            </a:solidFill>
          </a:endParaRPr>
        </a:p>
      </dgm:t>
    </dgm:pt>
    <dgm:pt modelId="{0F8468CA-3AA2-4A00-B4D5-28A7B9CCC4D8}" type="parTrans" cxnId="{28B5AABF-F84A-4BB9-A00C-58572BB9834B}">
      <dgm:prSet/>
      <dgm:spPr/>
      <dgm:t>
        <a:bodyPr/>
        <a:lstStyle/>
        <a:p>
          <a:endParaRPr lang="en-IN"/>
        </a:p>
      </dgm:t>
    </dgm:pt>
    <dgm:pt modelId="{24FA9645-8D8A-4495-A745-9C8F0A746576}" type="sibTrans" cxnId="{28B5AABF-F84A-4BB9-A00C-58572BB9834B}">
      <dgm:prSet/>
      <dgm:spPr/>
      <dgm:t>
        <a:bodyPr/>
        <a:lstStyle/>
        <a:p>
          <a:endParaRPr lang="en-IN"/>
        </a:p>
      </dgm:t>
    </dgm:pt>
    <dgm:pt modelId="{81F613E6-28E1-4E54-8198-EC99EA77EE06}">
      <dgm:prSet phldrT="[Text]"/>
      <dgm:spPr/>
      <dgm:t>
        <a:bodyPr/>
        <a:lstStyle/>
        <a:p>
          <a:r>
            <a:rPr lang="en-IN">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Digital Addictions</a:t>
          </a:r>
          <a:endParaRPr lang="en-IN" dirty="0">
            <a:solidFill>
              <a:schemeClr val="tx2">
                <a:lumMod val="10000"/>
              </a:schemeClr>
            </a:solidFill>
          </a:endParaRPr>
        </a:p>
      </dgm:t>
    </dgm:pt>
    <dgm:pt modelId="{EE27156E-8887-4E0D-AB6A-9AE8E16C9F0C}" type="parTrans" cxnId="{0774FE0C-8953-44EB-A848-C95160B3BA97}">
      <dgm:prSet/>
      <dgm:spPr/>
      <dgm:t>
        <a:bodyPr/>
        <a:lstStyle/>
        <a:p>
          <a:endParaRPr lang="en-IN"/>
        </a:p>
      </dgm:t>
    </dgm:pt>
    <dgm:pt modelId="{5E2BCA35-B2E6-40B6-ABF6-AB8542DF65E0}" type="sibTrans" cxnId="{0774FE0C-8953-44EB-A848-C95160B3BA97}">
      <dgm:prSet/>
      <dgm:spPr/>
      <dgm:t>
        <a:bodyPr/>
        <a:lstStyle/>
        <a:p>
          <a:endParaRPr lang="en-IN"/>
        </a:p>
      </dgm:t>
    </dgm:pt>
    <dgm:pt modelId="{927C8E2F-8BA3-4AC2-BF57-0DB380821F92}">
      <dgm:prSet/>
      <dgm:spPr/>
      <dgm:t>
        <a:bodyPr/>
        <a:lstStyle/>
        <a:p>
          <a:r>
            <a:rPr lang="en-IN">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Signs and Symptoms </a:t>
          </a:r>
          <a:endParaRPr lang="en-IN"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A9F70382-2C06-4DCD-BBED-35613A80B79F}" type="parTrans" cxnId="{2A5F579C-72E5-4753-80DF-ED7E52C249DD}">
      <dgm:prSet/>
      <dgm:spPr/>
      <dgm:t>
        <a:bodyPr/>
        <a:lstStyle/>
        <a:p>
          <a:endParaRPr lang="en-IN"/>
        </a:p>
      </dgm:t>
    </dgm:pt>
    <dgm:pt modelId="{3CA3E406-CF1C-4682-81B7-A2300B5887EE}" type="sibTrans" cxnId="{2A5F579C-72E5-4753-80DF-ED7E52C249DD}">
      <dgm:prSet/>
      <dgm:spPr/>
      <dgm:t>
        <a:bodyPr/>
        <a:lstStyle/>
        <a:p>
          <a:endParaRPr lang="en-IN"/>
        </a:p>
      </dgm:t>
    </dgm:pt>
    <dgm:pt modelId="{CB2A5B1D-6EE0-4BF6-B686-64D6F2A92206}">
      <dgm:prSet/>
      <dgm:spPr/>
      <dgm:t>
        <a:bodyPr/>
        <a:lstStyle/>
        <a:p>
          <a:r>
            <a:rPr lang="en-IN"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Impacts</a:t>
          </a:r>
        </a:p>
      </dgm:t>
    </dgm:pt>
    <dgm:pt modelId="{7F5AC9A6-09DB-4447-8317-A6759E3B2BC5}" type="parTrans" cxnId="{1737B1F3-9CBC-4AE5-AF5A-7589ECD049C7}">
      <dgm:prSet/>
      <dgm:spPr/>
      <dgm:t>
        <a:bodyPr/>
        <a:lstStyle/>
        <a:p>
          <a:endParaRPr lang="en-IN"/>
        </a:p>
      </dgm:t>
    </dgm:pt>
    <dgm:pt modelId="{71831E95-DC50-472A-8094-A2D2483249CD}" type="sibTrans" cxnId="{1737B1F3-9CBC-4AE5-AF5A-7589ECD049C7}">
      <dgm:prSet/>
      <dgm:spPr/>
      <dgm:t>
        <a:bodyPr/>
        <a:lstStyle/>
        <a:p>
          <a:endParaRPr lang="en-IN"/>
        </a:p>
      </dgm:t>
    </dgm:pt>
    <dgm:pt modelId="{D16FFE59-FF71-48A8-A581-18731D8F3762}">
      <dgm:prSet/>
      <dgm:spPr/>
      <dgm:t>
        <a:bodyPr/>
        <a:lstStyle/>
        <a:p>
          <a:r>
            <a:rPr lang="en-IN"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Interventions </a:t>
          </a:r>
        </a:p>
      </dgm:t>
    </dgm:pt>
    <dgm:pt modelId="{1AB592C0-C10F-4590-AF16-404BC0CBA4D3}" type="parTrans" cxnId="{F59D3096-9B7A-40EA-BF32-BB5CED7924C2}">
      <dgm:prSet/>
      <dgm:spPr/>
      <dgm:t>
        <a:bodyPr/>
        <a:lstStyle/>
        <a:p>
          <a:endParaRPr lang="en-IN"/>
        </a:p>
      </dgm:t>
    </dgm:pt>
    <dgm:pt modelId="{0C5E747B-47FF-45EF-9547-3111BA0E14D1}" type="sibTrans" cxnId="{F59D3096-9B7A-40EA-BF32-BB5CED7924C2}">
      <dgm:prSet/>
      <dgm:spPr/>
      <dgm:t>
        <a:bodyPr/>
        <a:lstStyle/>
        <a:p>
          <a:endParaRPr lang="en-IN"/>
        </a:p>
      </dgm:t>
    </dgm:pt>
    <dgm:pt modelId="{CEB100E1-05FD-4ADB-8349-02982DE652E7}" type="pres">
      <dgm:prSet presAssocID="{438F4751-37A2-486F-9B5F-197C54C414BA}" presName="Name0" presStyleCnt="0">
        <dgm:presLayoutVars>
          <dgm:chPref val="1"/>
          <dgm:dir/>
          <dgm:animOne val="branch"/>
          <dgm:animLvl val="lvl"/>
          <dgm:resizeHandles val="exact"/>
        </dgm:presLayoutVars>
      </dgm:prSet>
      <dgm:spPr/>
    </dgm:pt>
    <dgm:pt modelId="{4FF7149E-5353-4B0B-8293-F0E46E83E34D}" type="pres">
      <dgm:prSet presAssocID="{8BE96C6A-187E-4DE2-B95E-5547F23527A1}" presName="root1" presStyleCnt="0"/>
      <dgm:spPr/>
    </dgm:pt>
    <dgm:pt modelId="{A585A6BA-F2F6-4153-8935-54E155E6199D}" type="pres">
      <dgm:prSet presAssocID="{8BE96C6A-187E-4DE2-B95E-5547F23527A1}" presName="LevelOneTextNode" presStyleLbl="node0" presStyleIdx="0" presStyleCnt="1">
        <dgm:presLayoutVars>
          <dgm:chPref val="3"/>
        </dgm:presLayoutVars>
      </dgm:prSet>
      <dgm:spPr/>
    </dgm:pt>
    <dgm:pt modelId="{B94978C7-9016-4F9D-9488-5EB72762B152}" type="pres">
      <dgm:prSet presAssocID="{8BE96C6A-187E-4DE2-B95E-5547F23527A1}" presName="level2hierChild" presStyleCnt="0"/>
      <dgm:spPr/>
    </dgm:pt>
    <dgm:pt modelId="{AECCF700-007A-4868-A666-4FB9F9AFAF15}" type="pres">
      <dgm:prSet presAssocID="{EE27156E-8887-4E0D-AB6A-9AE8E16C9F0C}" presName="conn2-1" presStyleLbl="parChTrans1D2" presStyleIdx="0" presStyleCnt="4"/>
      <dgm:spPr/>
    </dgm:pt>
    <dgm:pt modelId="{1B4F876D-CF66-416A-9021-BF19484BFF94}" type="pres">
      <dgm:prSet presAssocID="{EE27156E-8887-4E0D-AB6A-9AE8E16C9F0C}" presName="connTx" presStyleLbl="parChTrans1D2" presStyleIdx="0" presStyleCnt="4"/>
      <dgm:spPr/>
    </dgm:pt>
    <dgm:pt modelId="{72C8FA0A-350A-41EE-BF95-40E2E91BA282}" type="pres">
      <dgm:prSet presAssocID="{81F613E6-28E1-4E54-8198-EC99EA77EE06}" presName="root2" presStyleCnt="0"/>
      <dgm:spPr/>
    </dgm:pt>
    <dgm:pt modelId="{B631DD56-0E92-4C91-8460-F4A248380B24}" type="pres">
      <dgm:prSet presAssocID="{81F613E6-28E1-4E54-8198-EC99EA77EE06}" presName="LevelTwoTextNode" presStyleLbl="node2" presStyleIdx="0" presStyleCnt="4">
        <dgm:presLayoutVars>
          <dgm:chPref val="3"/>
        </dgm:presLayoutVars>
      </dgm:prSet>
      <dgm:spPr/>
    </dgm:pt>
    <dgm:pt modelId="{8A6F28C0-6B2B-4BE2-A17C-CDD5876D3F22}" type="pres">
      <dgm:prSet presAssocID="{81F613E6-28E1-4E54-8198-EC99EA77EE06}" presName="level3hierChild" presStyleCnt="0"/>
      <dgm:spPr/>
    </dgm:pt>
    <dgm:pt modelId="{0FB98D6D-57E6-465E-B6E1-2DC747464FD0}" type="pres">
      <dgm:prSet presAssocID="{A9F70382-2C06-4DCD-BBED-35613A80B79F}" presName="conn2-1" presStyleLbl="parChTrans1D2" presStyleIdx="1" presStyleCnt="4"/>
      <dgm:spPr/>
    </dgm:pt>
    <dgm:pt modelId="{4EDDC7D7-3F99-4280-A0F6-DCC78E16A86D}" type="pres">
      <dgm:prSet presAssocID="{A9F70382-2C06-4DCD-BBED-35613A80B79F}" presName="connTx" presStyleLbl="parChTrans1D2" presStyleIdx="1" presStyleCnt="4"/>
      <dgm:spPr/>
    </dgm:pt>
    <dgm:pt modelId="{D49F6720-4443-4CDC-B7B1-8A22852715AE}" type="pres">
      <dgm:prSet presAssocID="{927C8E2F-8BA3-4AC2-BF57-0DB380821F92}" presName="root2" presStyleCnt="0"/>
      <dgm:spPr/>
    </dgm:pt>
    <dgm:pt modelId="{D9A07ECE-7A63-4EAE-9FE9-E7422C3A17E1}" type="pres">
      <dgm:prSet presAssocID="{927C8E2F-8BA3-4AC2-BF57-0DB380821F92}" presName="LevelTwoTextNode" presStyleLbl="node2" presStyleIdx="1" presStyleCnt="4">
        <dgm:presLayoutVars>
          <dgm:chPref val="3"/>
        </dgm:presLayoutVars>
      </dgm:prSet>
      <dgm:spPr/>
    </dgm:pt>
    <dgm:pt modelId="{471144AF-28BD-4382-886F-4E96D1C3D93E}" type="pres">
      <dgm:prSet presAssocID="{927C8E2F-8BA3-4AC2-BF57-0DB380821F92}" presName="level3hierChild" presStyleCnt="0"/>
      <dgm:spPr/>
    </dgm:pt>
    <dgm:pt modelId="{CDDE787E-4E44-4EF2-9FAF-0E0C5010F9AD}" type="pres">
      <dgm:prSet presAssocID="{7F5AC9A6-09DB-4447-8317-A6759E3B2BC5}" presName="conn2-1" presStyleLbl="parChTrans1D2" presStyleIdx="2" presStyleCnt="4"/>
      <dgm:spPr/>
    </dgm:pt>
    <dgm:pt modelId="{456238CF-C72A-4B69-82B6-18946E3EDBA0}" type="pres">
      <dgm:prSet presAssocID="{7F5AC9A6-09DB-4447-8317-A6759E3B2BC5}" presName="connTx" presStyleLbl="parChTrans1D2" presStyleIdx="2" presStyleCnt="4"/>
      <dgm:spPr/>
    </dgm:pt>
    <dgm:pt modelId="{92DEDC3E-E96D-435E-88EA-64C111520C06}" type="pres">
      <dgm:prSet presAssocID="{CB2A5B1D-6EE0-4BF6-B686-64D6F2A92206}" presName="root2" presStyleCnt="0"/>
      <dgm:spPr/>
    </dgm:pt>
    <dgm:pt modelId="{4F06C350-85DA-4538-950E-9E33C2D5D95B}" type="pres">
      <dgm:prSet presAssocID="{CB2A5B1D-6EE0-4BF6-B686-64D6F2A92206}" presName="LevelTwoTextNode" presStyleLbl="node2" presStyleIdx="2" presStyleCnt="4">
        <dgm:presLayoutVars>
          <dgm:chPref val="3"/>
        </dgm:presLayoutVars>
      </dgm:prSet>
      <dgm:spPr/>
    </dgm:pt>
    <dgm:pt modelId="{CFC0DD2D-C021-4682-84EF-DF7EC487C6F2}" type="pres">
      <dgm:prSet presAssocID="{CB2A5B1D-6EE0-4BF6-B686-64D6F2A92206}" presName="level3hierChild" presStyleCnt="0"/>
      <dgm:spPr/>
    </dgm:pt>
    <dgm:pt modelId="{242CF97F-04C5-4EDC-911D-6661991A72A9}" type="pres">
      <dgm:prSet presAssocID="{1AB592C0-C10F-4590-AF16-404BC0CBA4D3}" presName="conn2-1" presStyleLbl="parChTrans1D2" presStyleIdx="3" presStyleCnt="4"/>
      <dgm:spPr/>
    </dgm:pt>
    <dgm:pt modelId="{A3291591-1271-43C1-AD05-CFA1DBF3BC93}" type="pres">
      <dgm:prSet presAssocID="{1AB592C0-C10F-4590-AF16-404BC0CBA4D3}" presName="connTx" presStyleLbl="parChTrans1D2" presStyleIdx="3" presStyleCnt="4"/>
      <dgm:spPr/>
    </dgm:pt>
    <dgm:pt modelId="{575DA22B-FDFD-4D56-9AAC-E90CCF112308}" type="pres">
      <dgm:prSet presAssocID="{D16FFE59-FF71-48A8-A581-18731D8F3762}" presName="root2" presStyleCnt="0"/>
      <dgm:spPr/>
    </dgm:pt>
    <dgm:pt modelId="{66A93E8A-877C-4441-9975-5C089D6F4A91}" type="pres">
      <dgm:prSet presAssocID="{D16FFE59-FF71-48A8-A581-18731D8F3762}" presName="LevelTwoTextNode" presStyleLbl="node2" presStyleIdx="3" presStyleCnt="4">
        <dgm:presLayoutVars>
          <dgm:chPref val="3"/>
        </dgm:presLayoutVars>
      </dgm:prSet>
      <dgm:spPr/>
    </dgm:pt>
    <dgm:pt modelId="{D5B40EE5-D192-4DF4-8EE3-8D7878198782}" type="pres">
      <dgm:prSet presAssocID="{D16FFE59-FF71-48A8-A581-18731D8F3762}" presName="level3hierChild" presStyleCnt="0"/>
      <dgm:spPr/>
    </dgm:pt>
  </dgm:ptLst>
  <dgm:cxnLst>
    <dgm:cxn modelId="{C28EC602-4697-4171-8844-C099D71AC52A}" type="presOf" srcId="{7F5AC9A6-09DB-4447-8317-A6759E3B2BC5}" destId="{456238CF-C72A-4B69-82B6-18946E3EDBA0}" srcOrd="1" destOrd="0" presId="urn:microsoft.com/office/officeart/2008/layout/HorizontalMultiLevelHierarchy"/>
    <dgm:cxn modelId="{0774FE0C-8953-44EB-A848-C95160B3BA97}" srcId="{8BE96C6A-187E-4DE2-B95E-5547F23527A1}" destId="{81F613E6-28E1-4E54-8198-EC99EA77EE06}" srcOrd="0" destOrd="0" parTransId="{EE27156E-8887-4E0D-AB6A-9AE8E16C9F0C}" sibTransId="{5E2BCA35-B2E6-40B6-ABF6-AB8542DF65E0}"/>
    <dgm:cxn modelId="{95713C38-4CCF-4C8B-995D-0DAEE5612766}" type="presOf" srcId="{CB2A5B1D-6EE0-4BF6-B686-64D6F2A92206}" destId="{4F06C350-85DA-4538-950E-9E33C2D5D95B}" srcOrd="0" destOrd="0" presId="urn:microsoft.com/office/officeart/2008/layout/HorizontalMultiLevelHierarchy"/>
    <dgm:cxn modelId="{A91BB33B-90CC-4462-B322-D4AF051F2429}" type="presOf" srcId="{A9F70382-2C06-4DCD-BBED-35613A80B79F}" destId="{4EDDC7D7-3F99-4280-A0F6-DCC78E16A86D}" srcOrd="1" destOrd="0" presId="urn:microsoft.com/office/officeart/2008/layout/HorizontalMultiLevelHierarchy"/>
    <dgm:cxn modelId="{29D1C55D-CBC7-44B3-8D9D-FCD268CB12F6}" type="presOf" srcId="{8BE96C6A-187E-4DE2-B95E-5547F23527A1}" destId="{A585A6BA-F2F6-4153-8935-54E155E6199D}" srcOrd="0" destOrd="0" presId="urn:microsoft.com/office/officeart/2008/layout/HorizontalMultiLevelHierarchy"/>
    <dgm:cxn modelId="{F59D3096-9B7A-40EA-BF32-BB5CED7924C2}" srcId="{8BE96C6A-187E-4DE2-B95E-5547F23527A1}" destId="{D16FFE59-FF71-48A8-A581-18731D8F3762}" srcOrd="3" destOrd="0" parTransId="{1AB592C0-C10F-4590-AF16-404BC0CBA4D3}" sibTransId="{0C5E747B-47FF-45EF-9547-3111BA0E14D1}"/>
    <dgm:cxn modelId="{16ACB29B-B9C7-43F1-9351-746CD48F39AB}" type="presOf" srcId="{D16FFE59-FF71-48A8-A581-18731D8F3762}" destId="{66A93E8A-877C-4441-9975-5C089D6F4A91}" srcOrd="0" destOrd="0" presId="urn:microsoft.com/office/officeart/2008/layout/HorizontalMultiLevelHierarchy"/>
    <dgm:cxn modelId="{2A5F579C-72E5-4753-80DF-ED7E52C249DD}" srcId="{8BE96C6A-187E-4DE2-B95E-5547F23527A1}" destId="{927C8E2F-8BA3-4AC2-BF57-0DB380821F92}" srcOrd="1" destOrd="0" parTransId="{A9F70382-2C06-4DCD-BBED-35613A80B79F}" sibTransId="{3CA3E406-CF1C-4682-81B7-A2300B5887EE}"/>
    <dgm:cxn modelId="{4165CDA7-0F62-47E4-92F1-9E1113BBF582}" type="presOf" srcId="{1AB592C0-C10F-4590-AF16-404BC0CBA4D3}" destId="{A3291591-1271-43C1-AD05-CFA1DBF3BC93}" srcOrd="1" destOrd="0" presId="urn:microsoft.com/office/officeart/2008/layout/HorizontalMultiLevelHierarchy"/>
    <dgm:cxn modelId="{81B0B9AA-72EC-418A-9EB5-042AE44D1F83}" type="presOf" srcId="{1AB592C0-C10F-4590-AF16-404BC0CBA4D3}" destId="{242CF97F-04C5-4EDC-911D-6661991A72A9}" srcOrd="0" destOrd="0" presId="urn:microsoft.com/office/officeart/2008/layout/HorizontalMultiLevelHierarchy"/>
    <dgm:cxn modelId="{78F664AE-C95C-4E4C-A01B-1559418A2229}" type="presOf" srcId="{927C8E2F-8BA3-4AC2-BF57-0DB380821F92}" destId="{D9A07ECE-7A63-4EAE-9FE9-E7422C3A17E1}" srcOrd="0" destOrd="0" presId="urn:microsoft.com/office/officeart/2008/layout/HorizontalMultiLevelHierarchy"/>
    <dgm:cxn modelId="{28B5AABF-F84A-4BB9-A00C-58572BB9834B}" srcId="{438F4751-37A2-486F-9B5F-197C54C414BA}" destId="{8BE96C6A-187E-4DE2-B95E-5547F23527A1}" srcOrd="0" destOrd="0" parTransId="{0F8468CA-3AA2-4A00-B4D5-28A7B9CCC4D8}" sibTransId="{24FA9645-8D8A-4495-A745-9C8F0A746576}"/>
    <dgm:cxn modelId="{DEA445C0-D4BA-458A-9CAC-DF3992EB5458}" type="presOf" srcId="{EE27156E-8887-4E0D-AB6A-9AE8E16C9F0C}" destId="{AECCF700-007A-4868-A666-4FB9F9AFAF15}" srcOrd="0" destOrd="0" presId="urn:microsoft.com/office/officeart/2008/layout/HorizontalMultiLevelHierarchy"/>
    <dgm:cxn modelId="{C5855CD0-9C00-4C08-BC55-448E2FF6BF78}" type="presOf" srcId="{438F4751-37A2-486F-9B5F-197C54C414BA}" destId="{CEB100E1-05FD-4ADB-8349-02982DE652E7}" srcOrd="0" destOrd="0" presId="urn:microsoft.com/office/officeart/2008/layout/HorizontalMultiLevelHierarchy"/>
    <dgm:cxn modelId="{825B9AD3-ADF4-4C19-89F0-555D681DD536}" type="presOf" srcId="{81F613E6-28E1-4E54-8198-EC99EA77EE06}" destId="{B631DD56-0E92-4C91-8460-F4A248380B24}" srcOrd="0" destOrd="0" presId="urn:microsoft.com/office/officeart/2008/layout/HorizontalMultiLevelHierarchy"/>
    <dgm:cxn modelId="{703D6BE9-D2DA-46B1-97D0-66681391DD47}" type="presOf" srcId="{A9F70382-2C06-4DCD-BBED-35613A80B79F}" destId="{0FB98D6D-57E6-465E-B6E1-2DC747464FD0}" srcOrd="0" destOrd="0" presId="urn:microsoft.com/office/officeart/2008/layout/HorizontalMultiLevelHierarchy"/>
    <dgm:cxn modelId="{2E688BF0-60A3-4C9B-B6FE-0FE0E1ECFB40}" type="presOf" srcId="{7F5AC9A6-09DB-4447-8317-A6759E3B2BC5}" destId="{CDDE787E-4E44-4EF2-9FAF-0E0C5010F9AD}" srcOrd="0" destOrd="0" presId="urn:microsoft.com/office/officeart/2008/layout/HorizontalMultiLevelHierarchy"/>
    <dgm:cxn modelId="{394897F0-6DB8-4C93-B61F-798FB1195262}" type="presOf" srcId="{EE27156E-8887-4E0D-AB6A-9AE8E16C9F0C}" destId="{1B4F876D-CF66-416A-9021-BF19484BFF94}" srcOrd="1" destOrd="0" presId="urn:microsoft.com/office/officeart/2008/layout/HorizontalMultiLevelHierarchy"/>
    <dgm:cxn modelId="{1737B1F3-9CBC-4AE5-AF5A-7589ECD049C7}" srcId="{8BE96C6A-187E-4DE2-B95E-5547F23527A1}" destId="{CB2A5B1D-6EE0-4BF6-B686-64D6F2A92206}" srcOrd="2" destOrd="0" parTransId="{7F5AC9A6-09DB-4447-8317-A6759E3B2BC5}" sibTransId="{71831E95-DC50-472A-8094-A2D2483249CD}"/>
    <dgm:cxn modelId="{59D4AAD7-0AAB-412A-BE9B-10ADDD519A55}" type="presParOf" srcId="{CEB100E1-05FD-4ADB-8349-02982DE652E7}" destId="{4FF7149E-5353-4B0B-8293-F0E46E83E34D}" srcOrd="0" destOrd="0" presId="urn:microsoft.com/office/officeart/2008/layout/HorizontalMultiLevelHierarchy"/>
    <dgm:cxn modelId="{3B698AFA-5BFB-4CB4-896C-5242EEA34E2A}" type="presParOf" srcId="{4FF7149E-5353-4B0B-8293-F0E46E83E34D}" destId="{A585A6BA-F2F6-4153-8935-54E155E6199D}" srcOrd="0" destOrd="0" presId="urn:microsoft.com/office/officeart/2008/layout/HorizontalMultiLevelHierarchy"/>
    <dgm:cxn modelId="{3FEDA9FC-E587-46EF-9E8C-66215056DDF4}" type="presParOf" srcId="{4FF7149E-5353-4B0B-8293-F0E46E83E34D}" destId="{B94978C7-9016-4F9D-9488-5EB72762B152}" srcOrd="1" destOrd="0" presId="urn:microsoft.com/office/officeart/2008/layout/HorizontalMultiLevelHierarchy"/>
    <dgm:cxn modelId="{16EB2369-06C8-4F07-AC1E-8FEFA54238BD}" type="presParOf" srcId="{B94978C7-9016-4F9D-9488-5EB72762B152}" destId="{AECCF700-007A-4868-A666-4FB9F9AFAF15}" srcOrd="0" destOrd="0" presId="urn:microsoft.com/office/officeart/2008/layout/HorizontalMultiLevelHierarchy"/>
    <dgm:cxn modelId="{0CF214B1-1617-448C-A976-DC246A7CD328}" type="presParOf" srcId="{AECCF700-007A-4868-A666-4FB9F9AFAF15}" destId="{1B4F876D-CF66-416A-9021-BF19484BFF94}" srcOrd="0" destOrd="0" presId="urn:microsoft.com/office/officeart/2008/layout/HorizontalMultiLevelHierarchy"/>
    <dgm:cxn modelId="{67BAF980-BD4A-48AD-B0E6-29A1AA7FF5D7}" type="presParOf" srcId="{B94978C7-9016-4F9D-9488-5EB72762B152}" destId="{72C8FA0A-350A-41EE-BF95-40E2E91BA282}" srcOrd="1" destOrd="0" presId="urn:microsoft.com/office/officeart/2008/layout/HorizontalMultiLevelHierarchy"/>
    <dgm:cxn modelId="{0D30A5F2-B533-4D57-9A20-95F57F513B5E}" type="presParOf" srcId="{72C8FA0A-350A-41EE-BF95-40E2E91BA282}" destId="{B631DD56-0E92-4C91-8460-F4A248380B24}" srcOrd="0" destOrd="0" presId="urn:microsoft.com/office/officeart/2008/layout/HorizontalMultiLevelHierarchy"/>
    <dgm:cxn modelId="{C0EB68EF-FA8F-4F68-AAD1-3CCFDC6D9596}" type="presParOf" srcId="{72C8FA0A-350A-41EE-BF95-40E2E91BA282}" destId="{8A6F28C0-6B2B-4BE2-A17C-CDD5876D3F22}" srcOrd="1" destOrd="0" presId="urn:microsoft.com/office/officeart/2008/layout/HorizontalMultiLevelHierarchy"/>
    <dgm:cxn modelId="{99CA9826-6005-440F-9279-4E09988DF4BC}" type="presParOf" srcId="{B94978C7-9016-4F9D-9488-5EB72762B152}" destId="{0FB98D6D-57E6-465E-B6E1-2DC747464FD0}" srcOrd="2" destOrd="0" presId="urn:microsoft.com/office/officeart/2008/layout/HorizontalMultiLevelHierarchy"/>
    <dgm:cxn modelId="{17611FF8-AAE7-4E49-A98B-B65B374C9E30}" type="presParOf" srcId="{0FB98D6D-57E6-465E-B6E1-2DC747464FD0}" destId="{4EDDC7D7-3F99-4280-A0F6-DCC78E16A86D}" srcOrd="0" destOrd="0" presId="urn:microsoft.com/office/officeart/2008/layout/HorizontalMultiLevelHierarchy"/>
    <dgm:cxn modelId="{BDE2EB3B-A74E-44E7-A2E0-723E84985AF8}" type="presParOf" srcId="{B94978C7-9016-4F9D-9488-5EB72762B152}" destId="{D49F6720-4443-4CDC-B7B1-8A22852715AE}" srcOrd="3" destOrd="0" presId="urn:microsoft.com/office/officeart/2008/layout/HorizontalMultiLevelHierarchy"/>
    <dgm:cxn modelId="{B2637D9B-7ACE-40D9-AEE8-C9FFBDFBA0F5}" type="presParOf" srcId="{D49F6720-4443-4CDC-B7B1-8A22852715AE}" destId="{D9A07ECE-7A63-4EAE-9FE9-E7422C3A17E1}" srcOrd="0" destOrd="0" presId="urn:microsoft.com/office/officeart/2008/layout/HorizontalMultiLevelHierarchy"/>
    <dgm:cxn modelId="{8D68E67E-5AF9-418B-9E2C-1B2EACBC3ABD}" type="presParOf" srcId="{D49F6720-4443-4CDC-B7B1-8A22852715AE}" destId="{471144AF-28BD-4382-886F-4E96D1C3D93E}" srcOrd="1" destOrd="0" presId="urn:microsoft.com/office/officeart/2008/layout/HorizontalMultiLevelHierarchy"/>
    <dgm:cxn modelId="{3AE8481F-1349-4B05-8DDE-3D63E0A1DCEA}" type="presParOf" srcId="{B94978C7-9016-4F9D-9488-5EB72762B152}" destId="{CDDE787E-4E44-4EF2-9FAF-0E0C5010F9AD}" srcOrd="4" destOrd="0" presId="urn:microsoft.com/office/officeart/2008/layout/HorizontalMultiLevelHierarchy"/>
    <dgm:cxn modelId="{3A8ED3BB-17A2-431F-B113-2B2C9262A205}" type="presParOf" srcId="{CDDE787E-4E44-4EF2-9FAF-0E0C5010F9AD}" destId="{456238CF-C72A-4B69-82B6-18946E3EDBA0}" srcOrd="0" destOrd="0" presId="urn:microsoft.com/office/officeart/2008/layout/HorizontalMultiLevelHierarchy"/>
    <dgm:cxn modelId="{54F77A01-D13B-4644-B787-F9AA4007BA91}" type="presParOf" srcId="{B94978C7-9016-4F9D-9488-5EB72762B152}" destId="{92DEDC3E-E96D-435E-88EA-64C111520C06}" srcOrd="5" destOrd="0" presId="urn:microsoft.com/office/officeart/2008/layout/HorizontalMultiLevelHierarchy"/>
    <dgm:cxn modelId="{B292D2FE-879A-4C2A-91FA-777EAC16E811}" type="presParOf" srcId="{92DEDC3E-E96D-435E-88EA-64C111520C06}" destId="{4F06C350-85DA-4538-950E-9E33C2D5D95B}" srcOrd="0" destOrd="0" presId="urn:microsoft.com/office/officeart/2008/layout/HorizontalMultiLevelHierarchy"/>
    <dgm:cxn modelId="{34A418EB-18DC-4AEC-9C9A-A5EF4118DD3F}" type="presParOf" srcId="{92DEDC3E-E96D-435E-88EA-64C111520C06}" destId="{CFC0DD2D-C021-4682-84EF-DF7EC487C6F2}" srcOrd="1" destOrd="0" presId="urn:microsoft.com/office/officeart/2008/layout/HorizontalMultiLevelHierarchy"/>
    <dgm:cxn modelId="{E41C4ED7-90A9-4EA1-A0C5-D7DCDFC149EE}" type="presParOf" srcId="{B94978C7-9016-4F9D-9488-5EB72762B152}" destId="{242CF97F-04C5-4EDC-911D-6661991A72A9}" srcOrd="6" destOrd="0" presId="urn:microsoft.com/office/officeart/2008/layout/HorizontalMultiLevelHierarchy"/>
    <dgm:cxn modelId="{FA0F32A0-E5A4-422F-8385-22EC83026475}" type="presParOf" srcId="{242CF97F-04C5-4EDC-911D-6661991A72A9}" destId="{A3291591-1271-43C1-AD05-CFA1DBF3BC93}" srcOrd="0" destOrd="0" presId="urn:microsoft.com/office/officeart/2008/layout/HorizontalMultiLevelHierarchy"/>
    <dgm:cxn modelId="{9E314391-5297-48CA-8921-58323112CCA0}" type="presParOf" srcId="{B94978C7-9016-4F9D-9488-5EB72762B152}" destId="{575DA22B-FDFD-4D56-9AAC-E90CCF112308}" srcOrd="7" destOrd="0" presId="urn:microsoft.com/office/officeart/2008/layout/HorizontalMultiLevelHierarchy"/>
    <dgm:cxn modelId="{47010462-E305-4CEB-BD58-2DA8A18DBB0C}" type="presParOf" srcId="{575DA22B-FDFD-4D56-9AAC-E90CCF112308}" destId="{66A93E8A-877C-4441-9975-5C089D6F4A91}" srcOrd="0" destOrd="0" presId="urn:microsoft.com/office/officeart/2008/layout/HorizontalMultiLevelHierarchy"/>
    <dgm:cxn modelId="{C3E9F2EC-7F36-4F73-9E9D-FC5474C7B74C}" type="presParOf" srcId="{575DA22B-FDFD-4D56-9AAC-E90CCF112308}" destId="{D5B40EE5-D192-4DF4-8EE3-8D787819878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AF066F-749D-4B2B-8932-3F4ACAEAFC49}" type="doc">
      <dgm:prSet loTypeId="urn:microsoft.com/office/officeart/2005/8/layout/vProcess5" loCatId="process" qsTypeId="urn:microsoft.com/office/officeart/2005/8/quickstyle/simple2" qsCatId="simple" csTypeId="urn:microsoft.com/office/officeart/2005/8/colors/accent1_4" csCatId="accent1" phldr="1"/>
      <dgm:spPr/>
      <dgm:t>
        <a:bodyPr/>
        <a:lstStyle/>
        <a:p>
          <a:endParaRPr lang="en-IN"/>
        </a:p>
      </dgm:t>
    </dgm:pt>
    <dgm:pt modelId="{6847B634-BDBA-4020-B87E-69323237A565}">
      <dgm:prSet custT="1"/>
      <dgm:spPr/>
      <dgm:t>
        <a:bodyPr/>
        <a:lstStyle/>
        <a:p>
          <a:r>
            <a:rPr lang="en-IN" sz="1800" dirty="0">
              <a:solidFill>
                <a:schemeClr val="bg2">
                  <a:lumMod val="50000"/>
                </a:schemeClr>
              </a:solidFill>
            </a:rPr>
            <a:t>Identification of cognitive distortions- irrational and negative patterns of thinking </a:t>
          </a:r>
        </a:p>
      </dgm:t>
    </dgm:pt>
    <dgm:pt modelId="{233A2F02-19D9-4E9A-A040-750F8938F45D}" type="parTrans" cxnId="{6A37E7D6-A83D-4528-B7A2-6D1225FCEA69}">
      <dgm:prSet/>
      <dgm:spPr/>
      <dgm:t>
        <a:bodyPr/>
        <a:lstStyle/>
        <a:p>
          <a:endParaRPr lang="en-IN" sz="2000"/>
        </a:p>
      </dgm:t>
    </dgm:pt>
    <dgm:pt modelId="{190C32A8-2562-4424-B7A7-5EEAF9F0C1C7}" type="sibTrans" cxnId="{6A37E7D6-A83D-4528-B7A2-6D1225FCEA69}">
      <dgm:prSet custT="1"/>
      <dgm:spPr/>
      <dgm:t>
        <a:bodyPr/>
        <a:lstStyle/>
        <a:p>
          <a:endParaRPr lang="en-IN" sz="2400"/>
        </a:p>
      </dgm:t>
    </dgm:pt>
    <dgm:pt modelId="{46BCFE63-F548-4D01-8CEC-C4FFB382223E}">
      <dgm:prSet custT="1"/>
      <dgm:spPr/>
      <dgm:t>
        <a:bodyPr/>
        <a:lstStyle/>
        <a:p>
          <a:r>
            <a:rPr lang="en-IN" sz="1800">
              <a:solidFill>
                <a:schemeClr val="bg2">
                  <a:lumMod val="50000"/>
                </a:schemeClr>
              </a:solidFill>
            </a:rPr>
            <a:t>Put thought “under a microscope” </a:t>
          </a:r>
        </a:p>
      </dgm:t>
    </dgm:pt>
    <dgm:pt modelId="{20CF705D-27E3-4460-8789-9005D0BA4C50}" type="parTrans" cxnId="{4D20D90E-5E65-4236-BF04-A9E4A3049F08}">
      <dgm:prSet/>
      <dgm:spPr/>
      <dgm:t>
        <a:bodyPr/>
        <a:lstStyle/>
        <a:p>
          <a:endParaRPr lang="en-IN" sz="2000"/>
        </a:p>
      </dgm:t>
    </dgm:pt>
    <dgm:pt modelId="{900C0572-AD0C-401D-8020-2102DBBF2751}" type="sibTrans" cxnId="{4D20D90E-5E65-4236-BF04-A9E4A3049F08}">
      <dgm:prSet custT="1"/>
      <dgm:spPr/>
      <dgm:t>
        <a:bodyPr/>
        <a:lstStyle/>
        <a:p>
          <a:endParaRPr lang="en-IN" sz="2400"/>
        </a:p>
      </dgm:t>
    </dgm:pt>
    <dgm:pt modelId="{4EBFD9E7-94E0-4DA0-9B64-24AE13750770}">
      <dgm:prSet custT="1"/>
      <dgm:spPr/>
      <dgm:t>
        <a:bodyPr/>
        <a:lstStyle/>
        <a:p>
          <a:r>
            <a:rPr lang="en-IN" sz="1800" dirty="0">
              <a:solidFill>
                <a:schemeClr val="bg2">
                  <a:lumMod val="50000"/>
                </a:schemeClr>
              </a:solidFill>
            </a:rPr>
            <a:t>Challenge the thought</a:t>
          </a:r>
        </a:p>
      </dgm:t>
    </dgm:pt>
    <dgm:pt modelId="{C94C263B-B3F4-45CE-8877-79CA0FC27646}" type="parTrans" cxnId="{0531B065-E186-48E0-B719-24FA59DDA008}">
      <dgm:prSet/>
      <dgm:spPr/>
      <dgm:t>
        <a:bodyPr/>
        <a:lstStyle/>
        <a:p>
          <a:endParaRPr lang="en-IN" sz="2000"/>
        </a:p>
      </dgm:t>
    </dgm:pt>
    <dgm:pt modelId="{19583367-5CC0-4864-92ED-AC9EA65AA70C}" type="sibTrans" cxnId="{0531B065-E186-48E0-B719-24FA59DDA008}">
      <dgm:prSet custT="1"/>
      <dgm:spPr/>
      <dgm:t>
        <a:bodyPr/>
        <a:lstStyle/>
        <a:p>
          <a:endParaRPr lang="en-IN" sz="2400"/>
        </a:p>
      </dgm:t>
    </dgm:pt>
    <dgm:pt modelId="{82B13467-712A-4BF2-BBB6-0F791AE49EC7}">
      <dgm:prSet custT="1"/>
      <dgm:spPr/>
      <dgm:t>
        <a:bodyPr/>
        <a:lstStyle/>
        <a:p>
          <a:r>
            <a:rPr lang="en-IN" sz="1800" dirty="0">
              <a:solidFill>
                <a:schemeClr val="bg2">
                  <a:lumMod val="50000"/>
                </a:schemeClr>
              </a:solidFill>
            </a:rPr>
            <a:t>Create a more balanced thought </a:t>
          </a:r>
        </a:p>
      </dgm:t>
    </dgm:pt>
    <dgm:pt modelId="{C93F57CB-F673-42BB-8516-4E3FB6E67AB1}" type="parTrans" cxnId="{5B67ED6A-F116-44BF-9590-0D9FB65442C6}">
      <dgm:prSet/>
      <dgm:spPr/>
      <dgm:t>
        <a:bodyPr/>
        <a:lstStyle/>
        <a:p>
          <a:endParaRPr lang="en-IN" sz="2000"/>
        </a:p>
      </dgm:t>
    </dgm:pt>
    <dgm:pt modelId="{E73450F0-1828-4217-B1C3-38E6DB277756}" type="sibTrans" cxnId="{5B67ED6A-F116-44BF-9590-0D9FB65442C6}">
      <dgm:prSet/>
      <dgm:spPr/>
      <dgm:t>
        <a:bodyPr/>
        <a:lstStyle/>
        <a:p>
          <a:endParaRPr lang="en-IN" sz="2000"/>
        </a:p>
      </dgm:t>
    </dgm:pt>
    <dgm:pt modelId="{24A97181-392B-41C4-8554-D22CC9485F66}" type="pres">
      <dgm:prSet presAssocID="{CCAF066F-749D-4B2B-8932-3F4ACAEAFC49}" presName="outerComposite" presStyleCnt="0">
        <dgm:presLayoutVars>
          <dgm:chMax val="5"/>
          <dgm:dir/>
          <dgm:resizeHandles val="exact"/>
        </dgm:presLayoutVars>
      </dgm:prSet>
      <dgm:spPr/>
    </dgm:pt>
    <dgm:pt modelId="{288E7D95-DE6E-4F3F-9E7F-C4409DCE1C4F}" type="pres">
      <dgm:prSet presAssocID="{CCAF066F-749D-4B2B-8932-3F4ACAEAFC49}" presName="dummyMaxCanvas" presStyleCnt="0">
        <dgm:presLayoutVars/>
      </dgm:prSet>
      <dgm:spPr/>
    </dgm:pt>
    <dgm:pt modelId="{674A1DBA-14D5-4BD3-A4B5-1EDE1720D7E9}" type="pres">
      <dgm:prSet presAssocID="{CCAF066F-749D-4B2B-8932-3F4ACAEAFC49}" presName="FourNodes_1" presStyleLbl="node1" presStyleIdx="0" presStyleCnt="4">
        <dgm:presLayoutVars>
          <dgm:bulletEnabled val="1"/>
        </dgm:presLayoutVars>
      </dgm:prSet>
      <dgm:spPr/>
    </dgm:pt>
    <dgm:pt modelId="{C0B64C1C-9A62-420B-8508-95C5FAA6ACB7}" type="pres">
      <dgm:prSet presAssocID="{CCAF066F-749D-4B2B-8932-3F4ACAEAFC49}" presName="FourNodes_2" presStyleLbl="node1" presStyleIdx="1" presStyleCnt="4">
        <dgm:presLayoutVars>
          <dgm:bulletEnabled val="1"/>
        </dgm:presLayoutVars>
      </dgm:prSet>
      <dgm:spPr/>
    </dgm:pt>
    <dgm:pt modelId="{F03328EA-A239-470F-81E9-FB9981768C6A}" type="pres">
      <dgm:prSet presAssocID="{CCAF066F-749D-4B2B-8932-3F4ACAEAFC49}" presName="FourNodes_3" presStyleLbl="node1" presStyleIdx="2" presStyleCnt="4">
        <dgm:presLayoutVars>
          <dgm:bulletEnabled val="1"/>
        </dgm:presLayoutVars>
      </dgm:prSet>
      <dgm:spPr/>
    </dgm:pt>
    <dgm:pt modelId="{B918BF3B-8327-45AA-9CA2-D091F3657281}" type="pres">
      <dgm:prSet presAssocID="{CCAF066F-749D-4B2B-8932-3F4ACAEAFC49}" presName="FourNodes_4" presStyleLbl="node1" presStyleIdx="3" presStyleCnt="4">
        <dgm:presLayoutVars>
          <dgm:bulletEnabled val="1"/>
        </dgm:presLayoutVars>
      </dgm:prSet>
      <dgm:spPr/>
    </dgm:pt>
    <dgm:pt modelId="{326EF755-9BEB-48F4-A72C-2864A3465E3E}" type="pres">
      <dgm:prSet presAssocID="{CCAF066F-749D-4B2B-8932-3F4ACAEAFC49}" presName="FourConn_1-2" presStyleLbl="fgAccFollowNode1" presStyleIdx="0" presStyleCnt="3">
        <dgm:presLayoutVars>
          <dgm:bulletEnabled val="1"/>
        </dgm:presLayoutVars>
      </dgm:prSet>
      <dgm:spPr/>
    </dgm:pt>
    <dgm:pt modelId="{3CE552FC-6F08-4B18-9393-D6586AEEF011}" type="pres">
      <dgm:prSet presAssocID="{CCAF066F-749D-4B2B-8932-3F4ACAEAFC49}" presName="FourConn_2-3" presStyleLbl="fgAccFollowNode1" presStyleIdx="1" presStyleCnt="3">
        <dgm:presLayoutVars>
          <dgm:bulletEnabled val="1"/>
        </dgm:presLayoutVars>
      </dgm:prSet>
      <dgm:spPr/>
    </dgm:pt>
    <dgm:pt modelId="{858C3839-9A15-491B-A160-1C1941BB155D}" type="pres">
      <dgm:prSet presAssocID="{CCAF066F-749D-4B2B-8932-3F4ACAEAFC49}" presName="FourConn_3-4" presStyleLbl="fgAccFollowNode1" presStyleIdx="2" presStyleCnt="3">
        <dgm:presLayoutVars>
          <dgm:bulletEnabled val="1"/>
        </dgm:presLayoutVars>
      </dgm:prSet>
      <dgm:spPr/>
    </dgm:pt>
    <dgm:pt modelId="{6606674E-7A55-475E-A06D-D12D3C5ED7CF}" type="pres">
      <dgm:prSet presAssocID="{CCAF066F-749D-4B2B-8932-3F4ACAEAFC49}" presName="FourNodes_1_text" presStyleLbl="node1" presStyleIdx="3" presStyleCnt="4">
        <dgm:presLayoutVars>
          <dgm:bulletEnabled val="1"/>
        </dgm:presLayoutVars>
      </dgm:prSet>
      <dgm:spPr/>
    </dgm:pt>
    <dgm:pt modelId="{00752CBA-5E3E-4AD5-AF77-F642EBAE1AE4}" type="pres">
      <dgm:prSet presAssocID="{CCAF066F-749D-4B2B-8932-3F4ACAEAFC49}" presName="FourNodes_2_text" presStyleLbl="node1" presStyleIdx="3" presStyleCnt="4">
        <dgm:presLayoutVars>
          <dgm:bulletEnabled val="1"/>
        </dgm:presLayoutVars>
      </dgm:prSet>
      <dgm:spPr/>
    </dgm:pt>
    <dgm:pt modelId="{D971F8BB-0FE8-4D2B-9180-0A3CA108EC3C}" type="pres">
      <dgm:prSet presAssocID="{CCAF066F-749D-4B2B-8932-3F4ACAEAFC49}" presName="FourNodes_3_text" presStyleLbl="node1" presStyleIdx="3" presStyleCnt="4">
        <dgm:presLayoutVars>
          <dgm:bulletEnabled val="1"/>
        </dgm:presLayoutVars>
      </dgm:prSet>
      <dgm:spPr/>
    </dgm:pt>
    <dgm:pt modelId="{F0287E1F-06FA-480F-9E12-3BE2EC11DFE0}" type="pres">
      <dgm:prSet presAssocID="{CCAF066F-749D-4B2B-8932-3F4ACAEAFC49}" presName="FourNodes_4_text" presStyleLbl="node1" presStyleIdx="3" presStyleCnt="4">
        <dgm:presLayoutVars>
          <dgm:bulletEnabled val="1"/>
        </dgm:presLayoutVars>
      </dgm:prSet>
      <dgm:spPr/>
    </dgm:pt>
  </dgm:ptLst>
  <dgm:cxnLst>
    <dgm:cxn modelId="{4D20D90E-5E65-4236-BF04-A9E4A3049F08}" srcId="{CCAF066F-749D-4B2B-8932-3F4ACAEAFC49}" destId="{46BCFE63-F548-4D01-8CEC-C4FFB382223E}" srcOrd="1" destOrd="0" parTransId="{20CF705D-27E3-4460-8789-9005D0BA4C50}" sibTransId="{900C0572-AD0C-401D-8020-2102DBBF2751}"/>
    <dgm:cxn modelId="{9F92670F-C0A7-4116-8855-E9802C51A159}" type="presOf" srcId="{82B13467-712A-4BF2-BBB6-0F791AE49EC7}" destId="{B918BF3B-8327-45AA-9CA2-D091F3657281}" srcOrd="0" destOrd="0" presId="urn:microsoft.com/office/officeart/2005/8/layout/vProcess5"/>
    <dgm:cxn modelId="{A228A83F-55A3-4B7B-B5BD-E54BEFDEF4E0}" type="presOf" srcId="{82B13467-712A-4BF2-BBB6-0F791AE49EC7}" destId="{F0287E1F-06FA-480F-9E12-3BE2EC11DFE0}" srcOrd="1" destOrd="0" presId="urn:microsoft.com/office/officeart/2005/8/layout/vProcess5"/>
    <dgm:cxn modelId="{0531B065-E186-48E0-B719-24FA59DDA008}" srcId="{CCAF066F-749D-4B2B-8932-3F4ACAEAFC49}" destId="{4EBFD9E7-94E0-4DA0-9B64-24AE13750770}" srcOrd="2" destOrd="0" parTransId="{C94C263B-B3F4-45CE-8877-79CA0FC27646}" sibTransId="{19583367-5CC0-4864-92ED-AC9EA65AA70C}"/>
    <dgm:cxn modelId="{5B67ED6A-F116-44BF-9590-0D9FB65442C6}" srcId="{CCAF066F-749D-4B2B-8932-3F4ACAEAFC49}" destId="{82B13467-712A-4BF2-BBB6-0F791AE49EC7}" srcOrd="3" destOrd="0" parTransId="{C93F57CB-F673-42BB-8516-4E3FB6E67AB1}" sibTransId="{E73450F0-1828-4217-B1C3-38E6DB277756}"/>
    <dgm:cxn modelId="{46A87255-E040-4985-A839-E103E54EE4B7}" type="presOf" srcId="{4EBFD9E7-94E0-4DA0-9B64-24AE13750770}" destId="{D971F8BB-0FE8-4D2B-9180-0A3CA108EC3C}" srcOrd="1" destOrd="0" presId="urn:microsoft.com/office/officeart/2005/8/layout/vProcess5"/>
    <dgm:cxn modelId="{B98EB259-1F86-4020-9FB3-8C2BCB3E5DA0}" type="presOf" srcId="{190C32A8-2562-4424-B7A7-5EEAF9F0C1C7}" destId="{326EF755-9BEB-48F4-A72C-2864A3465E3E}" srcOrd="0" destOrd="0" presId="urn:microsoft.com/office/officeart/2005/8/layout/vProcess5"/>
    <dgm:cxn modelId="{11C6EB7C-A5DF-4DA5-83C9-CCCC628A80B6}" type="presOf" srcId="{4EBFD9E7-94E0-4DA0-9B64-24AE13750770}" destId="{F03328EA-A239-470F-81E9-FB9981768C6A}" srcOrd="0" destOrd="0" presId="urn:microsoft.com/office/officeart/2005/8/layout/vProcess5"/>
    <dgm:cxn modelId="{D5B59F95-CA43-4663-A720-0503524C8F22}" type="presOf" srcId="{46BCFE63-F548-4D01-8CEC-C4FFB382223E}" destId="{00752CBA-5E3E-4AD5-AF77-F642EBAE1AE4}" srcOrd="1" destOrd="0" presId="urn:microsoft.com/office/officeart/2005/8/layout/vProcess5"/>
    <dgm:cxn modelId="{061ED5A6-3A4F-4C32-8306-CCCA4F7ABD5B}" type="presOf" srcId="{19583367-5CC0-4864-92ED-AC9EA65AA70C}" destId="{858C3839-9A15-491B-A160-1C1941BB155D}" srcOrd="0" destOrd="0" presId="urn:microsoft.com/office/officeart/2005/8/layout/vProcess5"/>
    <dgm:cxn modelId="{420502AB-91C5-48FF-B92F-5526B3F65571}" type="presOf" srcId="{46BCFE63-F548-4D01-8CEC-C4FFB382223E}" destId="{C0B64C1C-9A62-420B-8508-95C5FAA6ACB7}" srcOrd="0" destOrd="0" presId="urn:microsoft.com/office/officeart/2005/8/layout/vProcess5"/>
    <dgm:cxn modelId="{B07A2AAF-41DE-4EA7-B088-EF63D2CBC0AE}" type="presOf" srcId="{CCAF066F-749D-4B2B-8932-3F4ACAEAFC49}" destId="{24A97181-392B-41C4-8554-D22CC9485F66}" srcOrd="0" destOrd="0" presId="urn:microsoft.com/office/officeart/2005/8/layout/vProcess5"/>
    <dgm:cxn modelId="{C6E768CB-1DDF-47A2-8274-EB6F6B8F3AA0}" type="presOf" srcId="{900C0572-AD0C-401D-8020-2102DBBF2751}" destId="{3CE552FC-6F08-4B18-9393-D6586AEEF011}" srcOrd="0" destOrd="0" presId="urn:microsoft.com/office/officeart/2005/8/layout/vProcess5"/>
    <dgm:cxn modelId="{6A37E7D6-A83D-4528-B7A2-6D1225FCEA69}" srcId="{CCAF066F-749D-4B2B-8932-3F4ACAEAFC49}" destId="{6847B634-BDBA-4020-B87E-69323237A565}" srcOrd="0" destOrd="0" parTransId="{233A2F02-19D9-4E9A-A040-750F8938F45D}" sibTransId="{190C32A8-2562-4424-B7A7-5EEAF9F0C1C7}"/>
    <dgm:cxn modelId="{32AFB3DB-7C86-4A29-92AE-BB6B3085EC05}" type="presOf" srcId="{6847B634-BDBA-4020-B87E-69323237A565}" destId="{6606674E-7A55-475E-A06D-D12D3C5ED7CF}" srcOrd="1" destOrd="0" presId="urn:microsoft.com/office/officeart/2005/8/layout/vProcess5"/>
    <dgm:cxn modelId="{865C84E7-B864-4E94-AD41-3CFA31131FE5}" type="presOf" srcId="{6847B634-BDBA-4020-B87E-69323237A565}" destId="{674A1DBA-14D5-4BD3-A4B5-1EDE1720D7E9}" srcOrd="0" destOrd="0" presId="urn:microsoft.com/office/officeart/2005/8/layout/vProcess5"/>
    <dgm:cxn modelId="{A39FA4CC-4179-43D0-9433-53E35A2A3D5E}" type="presParOf" srcId="{24A97181-392B-41C4-8554-D22CC9485F66}" destId="{288E7D95-DE6E-4F3F-9E7F-C4409DCE1C4F}" srcOrd="0" destOrd="0" presId="urn:microsoft.com/office/officeart/2005/8/layout/vProcess5"/>
    <dgm:cxn modelId="{B6D8C39C-0108-48D0-9A0F-941BF320B53B}" type="presParOf" srcId="{24A97181-392B-41C4-8554-D22CC9485F66}" destId="{674A1DBA-14D5-4BD3-A4B5-1EDE1720D7E9}" srcOrd="1" destOrd="0" presId="urn:microsoft.com/office/officeart/2005/8/layout/vProcess5"/>
    <dgm:cxn modelId="{B15D1626-AF02-4A26-BA7A-8019DEB2917B}" type="presParOf" srcId="{24A97181-392B-41C4-8554-D22CC9485F66}" destId="{C0B64C1C-9A62-420B-8508-95C5FAA6ACB7}" srcOrd="2" destOrd="0" presId="urn:microsoft.com/office/officeart/2005/8/layout/vProcess5"/>
    <dgm:cxn modelId="{5836BD9B-CE92-44E2-BC05-E30F3649EE0B}" type="presParOf" srcId="{24A97181-392B-41C4-8554-D22CC9485F66}" destId="{F03328EA-A239-470F-81E9-FB9981768C6A}" srcOrd="3" destOrd="0" presId="urn:microsoft.com/office/officeart/2005/8/layout/vProcess5"/>
    <dgm:cxn modelId="{005D739D-51E2-4E2C-86FE-F4EECB6048AA}" type="presParOf" srcId="{24A97181-392B-41C4-8554-D22CC9485F66}" destId="{B918BF3B-8327-45AA-9CA2-D091F3657281}" srcOrd="4" destOrd="0" presId="urn:microsoft.com/office/officeart/2005/8/layout/vProcess5"/>
    <dgm:cxn modelId="{278FC2AD-18A8-4FC7-B3ED-3E4EB93BAABC}" type="presParOf" srcId="{24A97181-392B-41C4-8554-D22CC9485F66}" destId="{326EF755-9BEB-48F4-A72C-2864A3465E3E}" srcOrd="5" destOrd="0" presId="urn:microsoft.com/office/officeart/2005/8/layout/vProcess5"/>
    <dgm:cxn modelId="{F133FE03-6F1F-43A9-8572-872F883948F3}" type="presParOf" srcId="{24A97181-392B-41C4-8554-D22CC9485F66}" destId="{3CE552FC-6F08-4B18-9393-D6586AEEF011}" srcOrd="6" destOrd="0" presId="urn:microsoft.com/office/officeart/2005/8/layout/vProcess5"/>
    <dgm:cxn modelId="{545E0F1F-DF56-446C-9C9A-E1235D07D366}" type="presParOf" srcId="{24A97181-392B-41C4-8554-D22CC9485F66}" destId="{858C3839-9A15-491B-A160-1C1941BB155D}" srcOrd="7" destOrd="0" presId="urn:microsoft.com/office/officeart/2005/8/layout/vProcess5"/>
    <dgm:cxn modelId="{F884B45F-1A34-41FD-A2A8-4F124A05A60E}" type="presParOf" srcId="{24A97181-392B-41C4-8554-D22CC9485F66}" destId="{6606674E-7A55-475E-A06D-D12D3C5ED7CF}" srcOrd="8" destOrd="0" presId="urn:microsoft.com/office/officeart/2005/8/layout/vProcess5"/>
    <dgm:cxn modelId="{BE400CB8-933D-495A-9989-68514364398C}" type="presParOf" srcId="{24A97181-392B-41C4-8554-D22CC9485F66}" destId="{00752CBA-5E3E-4AD5-AF77-F642EBAE1AE4}" srcOrd="9" destOrd="0" presId="urn:microsoft.com/office/officeart/2005/8/layout/vProcess5"/>
    <dgm:cxn modelId="{A67F1E68-4F0E-42F4-8D64-13F83B51B996}" type="presParOf" srcId="{24A97181-392B-41C4-8554-D22CC9485F66}" destId="{D971F8BB-0FE8-4D2B-9180-0A3CA108EC3C}" srcOrd="10" destOrd="0" presId="urn:microsoft.com/office/officeart/2005/8/layout/vProcess5"/>
    <dgm:cxn modelId="{BE19F1C4-811D-4ECA-B6C3-0E4C4A9F7F82}" type="presParOf" srcId="{24A97181-392B-41C4-8554-D22CC9485F66}" destId="{F0287E1F-06FA-480F-9E12-3BE2EC11DFE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F56704-BA47-4AE1-8F12-6F8FBD1F3348}" type="doc">
      <dgm:prSet loTypeId="urn:microsoft.com/office/officeart/2005/8/layout/process4" loCatId="list" qsTypeId="urn:microsoft.com/office/officeart/2005/8/quickstyle/simple2" qsCatId="simple" csTypeId="urn:microsoft.com/office/officeart/2005/8/colors/accent1_4" csCatId="accent1" phldr="1"/>
      <dgm:spPr/>
      <dgm:t>
        <a:bodyPr/>
        <a:lstStyle/>
        <a:p>
          <a:endParaRPr lang="en-IN"/>
        </a:p>
      </dgm:t>
    </dgm:pt>
    <dgm:pt modelId="{A9FA8936-3C84-4806-BCAE-ECB1CEA6C963}">
      <dgm:prSet phldrT="[Text]"/>
      <dgm:spPr/>
      <dgm:t>
        <a:bodyPr/>
        <a:lstStyle/>
        <a:p>
          <a:r>
            <a:rPr lang="en-IN" dirty="0">
              <a:solidFill>
                <a:schemeClr val="bg2">
                  <a:lumMod val="50000"/>
                </a:schemeClr>
              </a:solidFill>
            </a:rPr>
            <a:t>Problem focussed intervention </a:t>
          </a:r>
        </a:p>
      </dgm:t>
    </dgm:pt>
    <dgm:pt modelId="{BD0E6403-D30D-4FB5-96AE-AF056CF5B8FA}" type="parTrans" cxnId="{C2441A40-31D5-4492-91DE-680889D5F314}">
      <dgm:prSet/>
      <dgm:spPr/>
      <dgm:t>
        <a:bodyPr/>
        <a:lstStyle/>
        <a:p>
          <a:endParaRPr lang="en-IN"/>
        </a:p>
      </dgm:t>
    </dgm:pt>
    <dgm:pt modelId="{009DE554-E04E-4A41-A7BF-63E30183FCBD}" type="sibTrans" cxnId="{C2441A40-31D5-4492-91DE-680889D5F314}">
      <dgm:prSet/>
      <dgm:spPr/>
      <dgm:t>
        <a:bodyPr/>
        <a:lstStyle/>
        <a:p>
          <a:endParaRPr lang="en-IN"/>
        </a:p>
      </dgm:t>
    </dgm:pt>
    <dgm:pt modelId="{E6000B7A-BB3D-42C4-9008-74B7C6671A3F}">
      <dgm:prSet/>
      <dgm:spPr/>
      <dgm:t>
        <a:bodyPr/>
        <a:lstStyle/>
        <a:p>
          <a:r>
            <a:rPr lang="en-IN" dirty="0">
              <a:solidFill>
                <a:schemeClr val="bg2">
                  <a:lumMod val="50000"/>
                </a:schemeClr>
              </a:solidFill>
            </a:rPr>
            <a:t>Relationship between thoughts, feelings and behaviors </a:t>
          </a:r>
        </a:p>
      </dgm:t>
    </dgm:pt>
    <dgm:pt modelId="{6E54D53A-DFB0-4EB0-BF78-FF2B80800FAA}" type="parTrans" cxnId="{60677730-B409-452E-B6A3-C17B0ED948E2}">
      <dgm:prSet/>
      <dgm:spPr/>
      <dgm:t>
        <a:bodyPr/>
        <a:lstStyle/>
        <a:p>
          <a:endParaRPr lang="en-IN"/>
        </a:p>
      </dgm:t>
    </dgm:pt>
    <dgm:pt modelId="{9201FA5F-7EB0-44A8-81AD-0E9A76090C0D}" type="sibTrans" cxnId="{60677730-B409-452E-B6A3-C17B0ED948E2}">
      <dgm:prSet/>
      <dgm:spPr/>
      <dgm:t>
        <a:bodyPr/>
        <a:lstStyle/>
        <a:p>
          <a:endParaRPr lang="en-IN"/>
        </a:p>
      </dgm:t>
    </dgm:pt>
    <dgm:pt modelId="{D5368E62-F8CB-4B13-8591-CFF35DE970D2}">
      <dgm:prSet/>
      <dgm:spPr>
        <a:ln>
          <a:solidFill>
            <a:schemeClr val="bg2">
              <a:alpha val="90000"/>
            </a:schemeClr>
          </a:solidFill>
        </a:ln>
      </dgm:spPr>
      <dgm:t>
        <a:bodyPr/>
        <a:lstStyle/>
        <a:p>
          <a:r>
            <a:rPr lang="en-IN" dirty="0">
              <a:solidFill>
                <a:schemeClr val="bg2">
                  <a:lumMod val="50000"/>
                </a:schemeClr>
              </a:solidFill>
            </a:rPr>
            <a:t>Behavior modification </a:t>
          </a:r>
        </a:p>
      </dgm:t>
    </dgm:pt>
    <dgm:pt modelId="{EC926DCF-AC4C-4A99-9D89-BE47C1D6351D}" type="parTrans" cxnId="{4393D013-80DC-47C5-BA2C-54CAB192C41F}">
      <dgm:prSet/>
      <dgm:spPr/>
      <dgm:t>
        <a:bodyPr/>
        <a:lstStyle/>
        <a:p>
          <a:endParaRPr lang="en-IN"/>
        </a:p>
      </dgm:t>
    </dgm:pt>
    <dgm:pt modelId="{59591EA7-7CD5-431F-B1BB-8A8C9CF8D1C0}" type="sibTrans" cxnId="{4393D013-80DC-47C5-BA2C-54CAB192C41F}">
      <dgm:prSet/>
      <dgm:spPr/>
      <dgm:t>
        <a:bodyPr/>
        <a:lstStyle/>
        <a:p>
          <a:endParaRPr lang="en-IN"/>
        </a:p>
      </dgm:t>
    </dgm:pt>
    <dgm:pt modelId="{D7D90294-2C8B-4235-A1C9-3CF9C0958599}">
      <dgm:prSet/>
      <dgm:spPr>
        <a:ln>
          <a:solidFill>
            <a:schemeClr val="bg2">
              <a:alpha val="90000"/>
            </a:schemeClr>
          </a:solidFill>
        </a:ln>
      </dgm:spPr>
      <dgm:t>
        <a:bodyPr/>
        <a:lstStyle/>
        <a:p>
          <a:r>
            <a:rPr lang="en-IN" dirty="0">
              <a:solidFill>
                <a:schemeClr val="bg2">
                  <a:lumMod val="50000"/>
                </a:schemeClr>
              </a:solidFill>
            </a:rPr>
            <a:t>Cognitive restructuring </a:t>
          </a:r>
        </a:p>
      </dgm:t>
    </dgm:pt>
    <dgm:pt modelId="{8F2611CC-EE9A-4B8A-8892-EBBBCD7D42AC}" type="parTrans" cxnId="{C34C7EBD-FC1E-43A5-84C8-FF022676DA62}">
      <dgm:prSet/>
      <dgm:spPr/>
      <dgm:t>
        <a:bodyPr/>
        <a:lstStyle/>
        <a:p>
          <a:endParaRPr lang="en-IN"/>
        </a:p>
      </dgm:t>
    </dgm:pt>
    <dgm:pt modelId="{49B6CD28-BF13-4A39-A47B-1F554D68D7CD}" type="sibTrans" cxnId="{C34C7EBD-FC1E-43A5-84C8-FF022676DA62}">
      <dgm:prSet/>
      <dgm:spPr/>
      <dgm:t>
        <a:bodyPr/>
        <a:lstStyle/>
        <a:p>
          <a:endParaRPr lang="en-IN"/>
        </a:p>
      </dgm:t>
    </dgm:pt>
    <dgm:pt modelId="{C9C53DFF-9B89-4C72-981B-7F67738504AC}">
      <dgm:prSet/>
      <dgm:spPr>
        <a:ln>
          <a:solidFill>
            <a:schemeClr val="bg2">
              <a:alpha val="90000"/>
            </a:schemeClr>
          </a:solidFill>
        </a:ln>
      </dgm:spPr>
      <dgm:t>
        <a:bodyPr/>
        <a:lstStyle/>
        <a:p>
          <a:r>
            <a:rPr lang="en-IN" dirty="0">
              <a:solidFill>
                <a:schemeClr val="bg2">
                  <a:lumMod val="50000"/>
                </a:schemeClr>
              </a:solidFill>
            </a:rPr>
            <a:t>Harm reduction therapy </a:t>
          </a:r>
        </a:p>
      </dgm:t>
    </dgm:pt>
    <dgm:pt modelId="{1819E40D-31D6-41C7-86EA-4D2062E418E3}" type="parTrans" cxnId="{08D98CC3-5935-4F2B-AB98-BAB313D7C47A}">
      <dgm:prSet/>
      <dgm:spPr/>
      <dgm:t>
        <a:bodyPr/>
        <a:lstStyle/>
        <a:p>
          <a:endParaRPr lang="en-IN"/>
        </a:p>
      </dgm:t>
    </dgm:pt>
    <dgm:pt modelId="{32761C72-E303-4DF2-AEDC-D9BAB7F057B2}" type="sibTrans" cxnId="{08D98CC3-5935-4F2B-AB98-BAB313D7C47A}">
      <dgm:prSet/>
      <dgm:spPr/>
      <dgm:t>
        <a:bodyPr/>
        <a:lstStyle/>
        <a:p>
          <a:endParaRPr lang="en-IN"/>
        </a:p>
      </dgm:t>
    </dgm:pt>
    <dgm:pt modelId="{9E130C94-C85A-4EDA-A441-1A3EF7F827F1}" type="pres">
      <dgm:prSet presAssocID="{01F56704-BA47-4AE1-8F12-6F8FBD1F3348}" presName="Name0" presStyleCnt="0">
        <dgm:presLayoutVars>
          <dgm:dir/>
          <dgm:animLvl val="lvl"/>
          <dgm:resizeHandles val="exact"/>
        </dgm:presLayoutVars>
      </dgm:prSet>
      <dgm:spPr/>
    </dgm:pt>
    <dgm:pt modelId="{08F0C62D-1377-459E-B68E-366A039AC64D}" type="pres">
      <dgm:prSet presAssocID="{E6000B7A-BB3D-42C4-9008-74B7C6671A3F}" presName="boxAndChildren" presStyleCnt="0"/>
      <dgm:spPr/>
    </dgm:pt>
    <dgm:pt modelId="{B328F816-53A7-4685-9714-8F160DC3B9DB}" type="pres">
      <dgm:prSet presAssocID="{E6000B7A-BB3D-42C4-9008-74B7C6671A3F}" presName="parentTextBox" presStyleLbl="node1" presStyleIdx="0" presStyleCnt="2"/>
      <dgm:spPr/>
    </dgm:pt>
    <dgm:pt modelId="{4219E079-C52B-464C-ABDA-D4A2D7FBBC16}" type="pres">
      <dgm:prSet presAssocID="{E6000B7A-BB3D-42C4-9008-74B7C6671A3F}" presName="entireBox" presStyleLbl="node1" presStyleIdx="0" presStyleCnt="2"/>
      <dgm:spPr/>
    </dgm:pt>
    <dgm:pt modelId="{AEF71FE2-ED07-4F55-B9FD-91B83F90280C}" type="pres">
      <dgm:prSet presAssocID="{E6000B7A-BB3D-42C4-9008-74B7C6671A3F}" presName="descendantBox" presStyleCnt="0"/>
      <dgm:spPr/>
    </dgm:pt>
    <dgm:pt modelId="{63046016-915F-4630-8846-EE49B8B0F818}" type="pres">
      <dgm:prSet presAssocID="{D5368E62-F8CB-4B13-8591-CFF35DE970D2}" presName="childTextBox" presStyleLbl="fgAccFollowNode1" presStyleIdx="0" presStyleCnt="3">
        <dgm:presLayoutVars>
          <dgm:bulletEnabled val="1"/>
        </dgm:presLayoutVars>
      </dgm:prSet>
      <dgm:spPr/>
    </dgm:pt>
    <dgm:pt modelId="{44D92BDB-AD85-4815-A3CD-98D0D5744B78}" type="pres">
      <dgm:prSet presAssocID="{D7D90294-2C8B-4235-A1C9-3CF9C0958599}" presName="childTextBox" presStyleLbl="fgAccFollowNode1" presStyleIdx="1" presStyleCnt="3">
        <dgm:presLayoutVars>
          <dgm:bulletEnabled val="1"/>
        </dgm:presLayoutVars>
      </dgm:prSet>
      <dgm:spPr/>
    </dgm:pt>
    <dgm:pt modelId="{EF9612A3-9BEA-4515-BB21-3B87A56F7609}" type="pres">
      <dgm:prSet presAssocID="{C9C53DFF-9B89-4C72-981B-7F67738504AC}" presName="childTextBox" presStyleLbl="fgAccFollowNode1" presStyleIdx="2" presStyleCnt="3">
        <dgm:presLayoutVars>
          <dgm:bulletEnabled val="1"/>
        </dgm:presLayoutVars>
      </dgm:prSet>
      <dgm:spPr/>
    </dgm:pt>
    <dgm:pt modelId="{32C8194F-0526-43E1-81B1-43F0489C7BB7}" type="pres">
      <dgm:prSet presAssocID="{009DE554-E04E-4A41-A7BF-63E30183FCBD}" presName="sp" presStyleCnt="0"/>
      <dgm:spPr/>
    </dgm:pt>
    <dgm:pt modelId="{2C489EEB-A9A9-4D40-8E89-E110B98B622A}" type="pres">
      <dgm:prSet presAssocID="{A9FA8936-3C84-4806-BCAE-ECB1CEA6C963}" presName="arrowAndChildren" presStyleCnt="0"/>
      <dgm:spPr/>
    </dgm:pt>
    <dgm:pt modelId="{54943BD4-30CB-41A9-B038-1B089C224071}" type="pres">
      <dgm:prSet presAssocID="{A9FA8936-3C84-4806-BCAE-ECB1CEA6C963}" presName="parentTextArrow" presStyleLbl="node1" presStyleIdx="1" presStyleCnt="2" custScaleY="57368"/>
      <dgm:spPr/>
    </dgm:pt>
  </dgm:ptLst>
  <dgm:cxnLst>
    <dgm:cxn modelId="{4393D013-80DC-47C5-BA2C-54CAB192C41F}" srcId="{E6000B7A-BB3D-42C4-9008-74B7C6671A3F}" destId="{D5368E62-F8CB-4B13-8591-CFF35DE970D2}" srcOrd="0" destOrd="0" parTransId="{EC926DCF-AC4C-4A99-9D89-BE47C1D6351D}" sibTransId="{59591EA7-7CD5-431F-B1BB-8A8C9CF8D1C0}"/>
    <dgm:cxn modelId="{60677730-B409-452E-B6A3-C17B0ED948E2}" srcId="{01F56704-BA47-4AE1-8F12-6F8FBD1F3348}" destId="{E6000B7A-BB3D-42C4-9008-74B7C6671A3F}" srcOrd="1" destOrd="0" parTransId="{6E54D53A-DFB0-4EB0-BF78-FF2B80800FAA}" sibTransId="{9201FA5F-7EB0-44A8-81AD-0E9A76090C0D}"/>
    <dgm:cxn modelId="{C2441A40-31D5-4492-91DE-680889D5F314}" srcId="{01F56704-BA47-4AE1-8F12-6F8FBD1F3348}" destId="{A9FA8936-3C84-4806-BCAE-ECB1CEA6C963}" srcOrd="0" destOrd="0" parTransId="{BD0E6403-D30D-4FB5-96AE-AF056CF5B8FA}" sibTransId="{009DE554-E04E-4A41-A7BF-63E30183FCBD}"/>
    <dgm:cxn modelId="{3BB3896C-0794-4247-9EAE-00682D50D8EA}" type="presOf" srcId="{A9FA8936-3C84-4806-BCAE-ECB1CEA6C963}" destId="{54943BD4-30CB-41A9-B038-1B089C224071}" srcOrd="0" destOrd="0" presId="urn:microsoft.com/office/officeart/2005/8/layout/process4"/>
    <dgm:cxn modelId="{5F43974F-B037-4933-9A5B-6D18B54ADB2D}" type="presOf" srcId="{D7D90294-2C8B-4235-A1C9-3CF9C0958599}" destId="{44D92BDB-AD85-4815-A3CD-98D0D5744B78}" srcOrd="0" destOrd="0" presId="urn:microsoft.com/office/officeart/2005/8/layout/process4"/>
    <dgm:cxn modelId="{87457E75-87F5-4B97-A9F4-533A1B1CE46A}" type="presOf" srcId="{01F56704-BA47-4AE1-8F12-6F8FBD1F3348}" destId="{9E130C94-C85A-4EDA-A441-1A3EF7F827F1}" srcOrd="0" destOrd="0" presId="urn:microsoft.com/office/officeart/2005/8/layout/process4"/>
    <dgm:cxn modelId="{63A954BA-97CC-4593-8AF1-5FDC762A7B25}" type="presOf" srcId="{E6000B7A-BB3D-42C4-9008-74B7C6671A3F}" destId="{B328F816-53A7-4685-9714-8F160DC3B9DB}" srcOrd="0" destOrd="0" presId="urn:microsoft.com/office/officeart/2005/8/layout/process4"/>
    <dgm:cxn modelId="{C34C7EBD-FC1E-43A5-84C8-FF022676DA62}" srcId="{E6000B7A-BB3D-42C4-9008-74B7C6671A3F}" destId="{D7D90294-2C8B-4235-A1C9-3CF9C0958599}" srcOrd="1" destOrd="0" parTransId="{8F2611CC-EE9A-4B8A-8892-EBBBCD7D42AC}" sibTransId="{49B6CD28-BF13-4A39-A47B-1F554D68D7CD}"/>
    <dgm:cxn modelId="{6299CBBE-4D07-435C-9A32-D8DE6F27410F}" type="presOf" srcId="{E6000B7A-BB3D-42C4-9008-74B7C6671A3F}" destId="{4219E079-C52B-464C-ABDA-D4A2D7FBBC16}" srcOrd="1" destOrd="0" presId="urn:microsoft.com/office/officeart/2005/8/layout/process4"/>
    <dgm:cxn modelId="{08D98CC3-5935-4F2B-AB98-BAB313D7C47A}" srcId="{E6000B7A-BB3D-42C4-9008-74B7C6671A3F}" destId="{C9C53DFF-9B89-4C72-981B-7F67738504AC}" srcOrd="2" destOrd="0" parTransId="{1819E40D-31D6-41C7-86EA-4D2062E418E3}" sibTransId="{32761C72-E303-4DF2-AEDC-D9BAB7F057B2}"/>
    <dgm:cxn modelId="{B05503CD-795C-4119-A156-42AA92D8939A}" type="presOf" srcId="{C9C53DFF-9B89-4C72-981B-7F67738504AC}" destId="{EF9612A3-9BEA-4515-BB21-3B87A56F7609}" srcOrd="0" destOrd="0" presId="urn:microsoft.com/office/officeart/2005/8/layout/process4"/>
    <dgm:cxn modelId="{1769ABF1-A195-4488-B28C-1F3D501C2653}" type="presOf" srcId="{D5368E62-F8CB-4B13-8591-CFF35DE970D2}" destId="{63046016-915F-4630-8846-EE49B8B0F818}" srcOrd="0" destOrd="0" presId="urn:microsoft.com/office/officeart/2005/8/layout/process4"/>
    <dgm:cxn modelId="{5FA85DD3-1321-4F8A-89FC-9EC15EBDA5EA}" type="presParOf" srcId="{9E130C94-C85A-4EDA-A441-1A3EF7F827F1}" destId="{08F0C62D-1377-459E-B68E-366A039AC64D}" srcOrd="0" destOrd="0" presId="urn:microsoft.com/office/officeart/2005/8/layout/process4"/>
    <dgm:cxn modelId="{9E797612-97B6-4614-8F12-2010C5314F51}" type="presParOf" srcId="{08F0C62D-1377-459E-B68E-366A039AC64D}" destId="{B328F816-53A7-4685-9714-8F160DC3B9DB}" srcOrd="0" destOrd="0" presId="urn:microsoft.com/office/officeart/2005/8/layout/process4"/>
    <dgm:cxn modelId="{DD7580FB-7E15-46E3-84AC-97D1862FEA32}" type="presParOf" srcId="{08F0C62D-1377-459E-B68E-366A039AC64D}" destId="{4219E079-C52B-464C-ABDA-D4A2D7FBBC16}" srcOrd="1" destOrd="0" presId="urn:microsoft.com/office/officeart/2005/8/layout/process4"/>
    <dgm:cxn modelId="{B746C97F-A56B-45AA-B719-80F0A8F2B146}" type="presParOf" srcId="{08F0C62D-1377-459E-B68E-366A039AC64D}" destId="{AEF71FE2-ED07-4F55-B9FD-91B83F90280C}" srcOrd="2" destOrd="0" presId="urn:microsoft.com/office/officeart/2005/8/layout/process4"/>
    <dgm:cxn modelId="{BF500B20-D11B-4547-A557-D0C537C92053}" type="presParOf" srcId="{AEF71FE2-ED07-4F55-B9FD-91B83F90280C}" destId="{63046016-915F-4630-8846-EE49B8B0F818}" srcOrd="0" destOrd="0" presId="urn:microsoft.com/office/officeart/2005/8/layout/process4"/>
    <dgm:cxn modelId="{19A63E10-413D-4DEB-A6DD-46AE6F25C010}" type="presParOf" srcId="{AEF71FE2-ED07-4F55-B9FD-91B83F90280C}" destId="{44D92BDB-AD85-4815-A3CD-98D0D5744B78}" srcOrd="1" destOrd="0" presId="urn:microsoft.com/office/officeart/2005/8/layout/process4"/>
    <dgm:cxn modelId="{BEDE21EA-1E77-4C33-9070-0712996CFDE9}" type="presParOf" srcId="{AEF71FE2-ED07-4F55-B9FD-91B83F90280C}" destId="{EF9612A3-9BEA-4515-BB21-3B87A56F7609}" srcOrd="2" destOrd="0" presId="urn:microsoft.com/office/officeart/2005/8/layout/process4"/>
    <dgm:cxn modelId="{5428B33C-28DF-4130-B863-DC33B77B7E6C}" type="presParOf" srcId="{9E130C94-C85A-4EDA-A441-1A3EF7F827F1}" destId="{32C8194F-0526-43E1-81B1-43F0489C7BB7}" srcOrd="1" destOrd="0" presId="urn:microsoft.com/office/officeart/2005/8/layout/process4"/>
    <dgm:cxn modelId="{CF093E2B-817A-48F3-8C61-1720CA493ABC}" type="presParOf" srcId="{9E130C94-C85A-4EDA-A441-1A3EF7F827F1}" destId="{2C489EEB-A9A9-4D40-8E89-E110B98B622A}" srcOrd="2" destOrd="0" presId="urn:microsoft.com/office/officeart/2005/8/layout/process4"/>
    <dgm:cxn modelId="{EE7D33DF-B835-406E-98BC-DC5C354FCE58}" type="presParOf" srcId="{2C489EEB-A9A9-4D40-8E89-E110B98B622A}" destId="{54943BD4-30CB-41A9-B038-1B089C22407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0F678-3611-4F10-84E1-D269B8B4FC7B}">
      <dsp:nvSpPr>
        <dsp:cNvPr id="0" name=""/>
        <dsp:cNvSpPr/>
      </dsp:nvSpPr>
      <dsp:spPr>
        <a:xfrm>
          <a:off x="4513470" y="1756428"/>
          <a:ext cx="217533" cy="2726419"/>
        </a:xfrm>
        <a:custGeom>
          <a:avLst/>
          <a:gdLst/>
          <a:ahLst/>
          <a:cxnLst/>
          <a:rect l="0" t="0" r="0" b="0"/>
          <a:pathLst>
            <a:path>
              <a:moveTo>
                <a:pt x="0" y="0"/>
              </a:moveTo>
              <a:lnTo>
                <a:pt x="0" y="2726419"/>
              </a:lnTo>
              <a:lnTo>
                <a:pt x="217533" y="272641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1CC03-59F4-4741-AA5B-A52C3210A778}">
      <dsp:nvSpPr>
        <dsp:cNvPr id="0" name=""/>
        <dsp:cNvSpPr/>
      </dsp:nvSpPr>
      <dsp:spPr>
        <a:xfrm>
          <a:off x="4513470" y="1756428"/>
          <a:ext cx="217533" cy="1696761"/>
        </a:xfrm>
        <a:custGeom>
          <a:avLst/>
          <a:gdLst/>
          <a:ahLst/>
          <a:cxnLst/>
          <a:rect l="0" t="0" r="0" b="0"/>
          <a:pathLst>
            <a:path>
              <a:moveTo>
                <a:pt x="0" y="0"/>
              </a:moveTo>
              <a:lnTo>
                <a:pt x="0" y="1696761"/>
              </a:lnTo>
              <a:lnTo>
                <a:pt x="217533" y="169676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70BEE-0D51-4F21-91D2-43A4E99B68F6}">
      <dsp:nvSpPr>
        <dsp:cNvPr id="0" name=""/>
        <dsp:cNvSpPr/>
      </dsp:nvSpPr>
      <dsp:spPr>
        <a:xfrm>
          <a:off x="4513470" y="1756428"/>
          <a:ext cx="217533" cy="667102"/>
        </a:xfrm>
        <a:custGeom>
          <a:avLst/>
          <a:gdLst/>
          <a:ahLst/>
          <a:cxnLst/>
          <a:rect l="0" t="0" r="0" b="0"/>
          <a:pathLst>
            <a:path>
              <a:moveTo>
                <a:pt x="0" y="0"/>
              </a:moveTo>
              <a:lnTo>
                <a:pt x="0" y="667102"/>
              </a:lnTo>
              <a:lnTo>
                <a:pt x="217533" y="6671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BB059F-6238-4ECF-8CDC-586229AFA88C}">
      <dsp:nvSpPr>
        <dsp:cNvPr id="0" name=""/>
        <dsp:cNvSpPr/>
      </dsp:nvSpPr>
      <dsp:spPr>
        <a:xfrm>
          <a:off x="3338790" y="726770"/>
          <a:ext cx="1754770" cy="304546"/>
        </a:xfrm>
        <a:custGeom>
          <a:avLst/>
          <a:gdLst/>
          <a:ahLst/>
          <a:cxnLst/>
          <a:rect l="0" t="0" r="0" b="0"/>
          <a:pathLst>
            <a:path>
              <a:moveTo>
                <a:pt x="0" y="0"/>
              </a:moveTo>
              <a:lnTo>
                <a:pt x="0" y="152273"/>
              </a:lnTo>
              <a:lnTo>
                <a:pt x="1754770" y="152273"/>
              </a:lnTo>
              <a:lnTo>
                <a:pt x="1754770" y="30454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36E29-AF56-4F1E-92F9-B912E0804D3A}">
      <dsp:nvSpPr>
        <dsp:cNvPr id="0" name=""/>
        <dsp:cNvSpPr/>
      </dsp:nvSpPr>
      <dsp:spPr>
        <a:xfrm>
          <a:off x="2758700" y="1756428"/>
          <a:ext cx="217533" cy="2726419"/>
        </a:xfrm>
        <a:custGeom>
          <a:avLst/>
          <a:gdLst/>
          <a:ahLst/>
          <a:cxnLst/>
          <a:rect l="0" t="0" r="0" b="0"/>
          <a:pathLst>
            <a:path>
              <a:moveTo>
                <a:pt x="0" y="0"/>
              </a:moveTo>
              <a:lnTo>
                <a:pt x="0" y="2726419"/>
              </a:lnTo>
              <a:lnTo>
                <a:pt x="217533" y="272641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BE3618-D9E7-421F-AFA2-0469A0F0EC5A}">
      <dsp:nvSpPr>
        <dsp:cNvPr id="0" name=""/>
        <dsp:cNvSpPr/>
      </dsp:nvSpPr>
      <dsp:spPr>
        <a:xfrm>
          <a:off x="2758700" y="1756428"/>
          <a:ext cx="217533" cy="1696761"/>
        </a:xfrm>
        <a:custGeom>
          <a:avLst/>
          <a:gdLst/>
          <a:ahLst/>
          <a:cxnLst/>
          <a:rect l="0" t="0" r="0" b="0"/>
          <a:pathLst>
            <a:path>
              <a:moveTo>
                <a:pt x="0" y="0"/>
              </a:moveTo>
              <a:lnTo>
                <a:pt x="0" y="1696761"/>
              </a:lnTo>
              <a:lnTo>
                <a:pt x="217533" y="169676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9C2A4B-7506-4D11-971F-353CAA9D585A}">
      <dsp:nvSpPr>
        <dsp:cNvPr id="0" name=""/>
        <dsp:cNvSpPr/>
      </dsp:nvSpPr>
      <dsp:spPr>
        <a:xfrm>
          <a:off x="2758700" y="1756428"/>
          <a:ext cx="217533" cy="667102"/>
        </a:xfrm>
        <a:custGeom>
          <a:avLst/>
          <a:gdLst/>
          <a:ahLst/>
          <a:cxnLst/>
          <a:rect l="0" t="0" r="0" b="0"/>
          <a:pathLst>
            <a:path>
              <a:moveTo>
                <a:pt x="0" y="0"/>
              </a:moveTo>
              <a:lnTo>
                <a:pt x="0" y="667102"/>
              </a:lnTo>
              <a:lnTo>
                <a:pt x="217533" y="6671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B827D-901A-4BEE-A467-01688E97B793}">
      <dsp:nvSpPr>
        <dsp:cNvPr id="0" name=""/>
        <dsp:cNvSpPr/>
      </dsp:nvSpPr>
      <dsp:spPr>
        <a:xfrm>
          <a:off x="3293070" y="726770"/>
          <a:ext cx="91440" cy="304546"/>
        </a:xfrm>
        <a:custGeom>
          <a:avLst/>
          <a:gdLst/>
          <a:ahLst/>
          <a:cxnLst/>
          <a:rect l="0" t="0" r="0" b="0"/>
          <a:pathLst>
            <a:path>
              <a:moveTo>
                <a:pt x="45720" y="0"/>
              </a:moveTo>
              <a:lnTo>
                <a:pt x="45720" y="30454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26C87-1022-46C3-9D48-F71AED8EB739}">
      <dsp:nvSpPr>
        <dsp:cNvPr id="0" name=""/>
        <dsp:cNvSpPr/>
      </dsp:nvSpPr>
      <dsp:spPr>
        <a:xfrm>
          <a:off x="1003930" y="1756428"/>
          <a:ext cx="217533" cy="2726419"/>
        </a:xfrm>
        <a:custGeom>
          <a:avLst/>
          <a:gdLst/>
          <a:ahLst/>
          <a:cxnLst/>
          <a:rect l="0" t="0" r="0" b="0"/>
          <a:pathLst>
            <a:path>
              <a:moveTo>
                <a:pt x="0" y="0"/>
              </a:moveTo>
              <a:lnTo>
                <a:pt x="0" y="2726419"/>
              </a:lnTo>
              <a:lnTo>
                <a:pt x="217533" y="272641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6C5560-BAF2-4012-87F6-A05A2F3797F1}">
      <dsp:nvSpPr>
        <dsp:cNvPr id="0" name=""/>
        <dsp:cNvSpPr/>
      </dsp:nvSpPr>
      <dsp:spPr>
        <a:xfrm>
          <a:off x="1003930" y="1756428"/>
          <a:ext cx="217533" cy="1696761"/>
        </a:xfrm>
        <a:custGeom>
          <a:avLst/>
          <a:gdLst/>
          <a:ahLst/>
          <a:cxnLst/>
          <a:rect l="0" t="0" r="0" b="0"/>
          <a:pathLst>
            <a:path>
              <a:moveTo>
                <a:pt x="0" y="0"/>
              </a:moveTo>
              <a:lnTo>
                <a:pt x="0" y="1696761"/>
              </a:lnTo>
              <a:lnTo>
                <a:pt x="217533" y="169676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BC80DE-E189-4EE4-8BC7-E7CB0E4CC4E2}">
      <dsp:nvSpPr>
        <dsp:cNvPr id="0" name=""/>
        <dsp:cNvSpPr/>
      </dsp:nvSpPr>
      <dsp:spPr>
        <a:xfrm>
          <a:off x="1003930" y="1756428"/>
          <a:ext cx="217533" cy="667102"/>
        </a:xfrm>
        <a:custGeom>
          <a:avLst/>
          <a:gdLst/>
          <a:ahLst/>
          <a:cxnLst/>
          <a:rect l="0" t="0" r="0" b="0"/>
          <a:pathLst>
            <a:path>
              <a:moveTo>
                <a:pt x="0" y="0"/>
              </a:moveTo>
              <a:lnTo>
                <a:pt x="0" y="667102"/>
              </a:lnTo>
              <a:lnTo>
                <a:pt x="217533" y="6671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76567B-5D4A-476C-9027-2E9E0C654D20}">
      <dsp:nvSpPr>
        <dsp:cNvPr id="0" name=""/>
        <dsp:cNvSpPr/>
      </dsp:nvSpPr>
      <dsp:spPr>
        <a:xfrm>
          <a:off x="1584019" y="726770"/>
          <a:ext cx="1754770" cy="304546"/>
        </a:xfrm>
        <a:custGeom>
          <a:avLst/>
          <a:gdLst/>
          <a:ahLst/>
          <a:cxnLst/>
          <a:rect l="0" t="0" r="0" b="0"/>
          <a:pathLst>
            <a:path>
              <a:moveTo>
                <a:pt x="1754770" y="0"/>
              </a:moveTo>
              <a:lnTo>
                <a:pt x="1754770" y="152273"/>
              </a:lnTo>
              <a:lnTo>
                <a:pt x="0" y="152273"/>
              </a:lnTo>
              <a:lnTo>
                <a:pt x="0" y="30454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8CAA7-03BD-4A22-8125-D531EAFCE381}">
      <dsp:nvSpPr>
        <dsp:cNvPr id="0" name=""/>
        <dsp:cNvSpPr/>
      </dsp:nvSpPr>
      <dsp:spPr>
        <a:xfrm>
          <a:off x="2613678" y="1658"/>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Digital Addictions</a:t>
          </a:r>
        </a:p>
      </dsp:txBody>
      <dsp:txXfrm>
        <a:off x="2613678" y="1658"/>
        <a:ext cx="1450223" cy="725111"/>
      </dsp:txXfrm>
    </dsp:sp>
    <dsp:sp modelId="{20F76DD1-F99D-4E8B-A463-CEBD6D275CA0}">
      <dsp:nvSpPr>
        <dsp:cNvPr id="0" name=""/>
        <dsp:cNvSpPr/>
      </dsp:nvSpPr>
      <dsp:spPr>
        <a:xfrm>
          <a:off x="858908" y="1031317"/>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a:t>Digital Devices</a:t>
          </a:r>
          <a:endParaRPr lang="en-IN" sz="1500" kern="1200" dirty="0"/>
        </a:p>
      </dsp:txBody>
      <dsp:txXfrm>
        <a:off x="858908" y="1031317"/>
        <a:ext cx="1450223" cy="725111"/>
      </dsp:txXfrm>
    </dsp:sp>
    <dsp:sp modelId="{3CEDE963-7F4E-4A5C-9406-C4A0626A3829}">
      <dsp:nvSpPr>
        <dsp:cNvPr id="0" name=""/>
        <dsp:cNvSpPr/>
      </dsp:nvSpPr>
      <dsp:spPr>
        <a:xfrm>
          <a:off x="1221464" y="2060975"/>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a:t>Computer</a:t>
          </a:r>
          <a:endParaRPr lang="en-IN" sz="1500" kern="1200" dirty="0"/>
        </a:p>
      </dsp:txBody>
      <dsp:txXfrm>
        <a:off x="1221464" y="2060975"/>
        <a:ext cx="1450223" cy="725111"/>
      </dsp:txXfrm>
    </dsp:sp>
    <dsp:sp modelId="{4BE1C06F-9446-4748-8EF8-D5651DDCFBAF}">
      <dsp:nvSpPr>
        <dsp:cNvPr id="0" name=""/>
        <dsp:cNvSpPr/>
      </dsp:nvSpPr>
      <dsp:spPr>
        <a:xfrm>
          <a:off x="1221464" y="3090634"/>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a:t>Smartphones</a:t>
          </a:r>
          <a:endParaRPr lang="en-IN" sz="1500" kern="1200" dirty="0"/>
        </a:p>
      </dsp:txBody>
      <dsp:txXfrm>
        <a:off x="1221464" y="3090634"/>
        <a:ext cx="1450223" cy="725111"/>
      </dsp:txXfrm>
    </dsp:sp>
    <dsp:sp modelId="{D2973955-1505-4857-8070-6C07B7690CBB}">
      <dsp:nvSpPr>
        <dsp:cNvPr id="0" name=""/>
        <dsp:cNvSpPr/>
      </dsp:nvSpPr>
      <dsp:spPr>
        <a:xfrm>
          <a:off x="1221464" y="4120292"/>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a:t>Digital gadgets </a:t>
          </a:r>
          <a:endParaRPr lang="en-IN" sz="1500" kern="1200" dirty="0"/>
        </a:p>
      </dsp:txBody>
      <dsp:txXfrm>
        <a:off x="1221464" y="4120292"/>
        <a:ext cx="1450223" cy="725111"/>
      </dsp:txXfrm>
    </dsp:sp>
    <dsp:sp modelId="{1801FB61-FF78-4E66-B855-DDC981E83749}">
      <dsp:nvSpPr>
        <dsp:cNvPr id="0" name=""/>
        <dsp:cNvSpPr/>
      </dsp:nvSpPr>
      <dsp:spPr>
        <a:xfrm>
          <a:off x="2613678" y="1031317"/>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a:t>Digital Platforms</a:t>
          </a:r>
          <a:endParaRPr lang="en-IN" sz="1500" kern="1200" dirty="0"/>
        </a:p>
      </dsp:txBody>
      <dsp:txXfrm>
        <a:off x="2613678" y="1031317"/>
        <a:ext cx="1450223" cy="725111"/>
      </dsp:txXfrm>
    </dsp:sp>
    <dsp:sp modelId="{80F83ADD-A344-42AC-B9E0-7C0D2895F7AB}">
      <dsp:nvSpPr>
        <dsp:cNvPr id="0" name=""/>
        <dsp:cNvSpPr/>
      </dsp:nvSpPr>
      <dsp:spPr>
        <a:xfrm>
          <a:off x="2976234" y="2060975"/>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a:t>Google</a:t>
          </a:r>
          <a:endParaRPr lang="en-IN" sz="1500" kern="1200" dirty="0"/>
        </a:p>
      </dsp:txBody>
      <dsp:txXfrm>
        <a:off x="2976234" y="2060975"/>
        <a:ext cx="1450223" cy="725111"/>
      </dsp:txXfrm>
    </dsp:sp>
    <dsp:sp modelId="{A707CE5D-7B84-4DBB-B8EB-8E29B9F04945}">
      <dsp:nvSpPr>
        <dsp:cNvPr id="0" name=""/>
        <dsp:cNvSpPr/>
      </dsp:nvSpPr>
      <dsp:spPr>
        <a:xfrm>
          <a:off x="2976234" y="3090634"/>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a:t>YouTube</a:t>
          </a:r>
          <a:endParaRPr lang="en-IN" sz="1500" kern="1200" dirty="0"/>
        </a:p>
      </dsp:txBody>
      <dsp:txXfrm>
        <a:off x="2976234" y="3090634"/>
        <a:ext cx="1450223" cy="725111"/>
      </dsp:txXfrm>
    </dsp:sp>
    <dsp:sp modelId="{7AC3425E-65CD-45F5-98F6-9EF6692C2343}">
      <dsp:nvSpPr>
        <dsp:cNvPr id="0" name=""/>
        <dsp:cNvSpPr/>
      </dsp:nvSpPr>
      <dsp:spPr>
        <a:xfrm>
          <a:off x="2976234" y="4120292"/>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a:t>Facebook</a:t>
          </a:r>
          <a:endParaRPr lang="en-IN" sz="1500" kern="1200" dirty="0"/>
        </a:p>
      </dsp:txBody>
      <dsp:txXfrm>
        <a:off x="2976234" y="4120292"/>
        <a:ext cx="1450223" cy="725111"/>
      </dsp:txXfrm>
    </dsp:sp>
    <dsp:sp modelId="{D5AC5EB9-8686-4DA5-BDE2-910F080DCFEA}">
      <dsp:nvSpPr>
        <dsp:cNvPr id="0" name=""/>
        <dsp:cNvSpPr/>
      </dsp:nvSpPr>
      <dsp:spPr>
        <a:xfrm>
          <a:off x="4368448" y="1031317"/>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a:t>Digital Medium</a:t>
          </a:r>
          <a:endParaRPr lang="en-IN" sz="1500" kern="1200" dirty="0"/>
        </a:p>
      </dsp:txBody>
      <dsp:txXfrm>
        <a:off x="4368448" y="1031317"/>
        <a:ext cx="1450223" cy="725111"/>
      </dsp:txXfrm>
    </dsp:sp>
    <dsp:sp modelId="{19A96D31-36F7-41B6-8498-B3A6535676E0}">
      <dsp:nvSpPr>
        <dsp:cNvPr id="0" name=""/>
        <dsp:cNvSpPr/>
      </dsp:nvSpPr>
      <dsp:spPr>
        <a:xfrm>
          <a:off x="4731004" y="2060975"/>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Internet</a:t>
          </a:r>
        </a:p>
      </dsp:txBody>
      <dsp:txXfrm>
        <a:off x="4731004" y="2060975"/>
        <a:ext cx="1450223" cy="725111"/>
      </dsp:txXfrm>
    </dsp:sp>
    <dsp:sp modelId="{A10DC04F-8EEA-47D0-97C6-66D8E42D9D90}">
      <dsp:nvSpPr>
        <dsp:cNvPr id="0" name=""/>
        <dsp:cNvSpPr/>
      </dsp:nvSpPr>
      <dsp:spPr>
        <a:xfrm>
          <a:off x="4731004" y="3090634"/>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Online media/ modes (movies, shopping)</a:t>
          </a:r>
        </a:p>
      </dsp:txBody>
      <dsp:txXfrm>
        <a:off x="4731004" y="3090634"/>
        <a:ext cx="1450223" cy="725111"/>
      </dsp:txXfrm>
    </dsp:sp>
    <dsp:sp modelId="{6D5B66F3-B150-4B58-8EEE-8144EC20AACC}">
      <dsp:nvSpPr>
        <dsp:cNvPr id="0" name=""/>
        <dsp:cNvSpPr/>
      </dsp:nvSpPr>
      <dsp:spPr>
        <a:xfrm>
          <a:off x="4731004" y="4120292"/>
          <a:ext cx="1450223" cy="7251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Video Games  </a:t>
          </a:r>
        </a:p>
      </dsp:txBody>
      <dsp:txXfrm>
        <a:off x="4731004" y="4120292"/>
        <a:ext cx="1450223" cy="7251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C98D6-41A3-46CA-93BA-DDC65524757C}">
      <dsp:nvSpPr>
        <dsp:cNvPr id="0" name=""/>
        <dsp:cNvSpPr/>
      </dsp:nvSpPr>
      <dsp:spPr>
        <a:xfrm>
          <a:off x="0" y="563020"/>
          <a:ext cx="2529932" cy="1517959"/>
        </a:xfrm>
        <a:prstGeom prst="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solidFill>
                <a:schemeClr val="bg2">
                  <a:lumMod val="50000"/>
                </a:schemeClr>
              </a:solidFill>
            </a:rPr>
            <a:t>Collaborative and non-confrontational </a:t>
          </a:r>
          <a:endParaRPr lang="en-IN" sz="1600" kern="1200" dirty="0">
            <a:solidFill>
              <a:schemeClr val="bg2">
                <a:lumMod val="50000"/>
              </a:schemeClr>
            </a:solidFill>
          </a:endParaRPr>
        </a:p>
      </dsp:txBody>
      <dsp:txXfrm>
        <a:off x="0" y="563020"/>
        <a:ext cx="2529932" cy="1517959"/>
      </dsp:txXfrm>
    </dsp:sp>
    <dsp:sp modelId="{275939B1-A888-4681-97AF-56FA3CF7D48B}">
      <dsp:nvSpPr>
        <dsp:cNvPr id="0" name=""/>
        <dsp:cNvSpPr/>
      </dsp:nvSpPr>
      <dsp:spPr>
        <a:xfrm>
          <a:off x="2782926" y="563020"/>
          <a:ext cx="2529932" cy="1517959"/>
        </a:xfrm>
        <a:prstGeom prst="rect">
          <a:avLst/>
        </a:prstGeom>
        <a:solidFill>
          <a:schemeClr val="accent1">
            <a:shade val="50000"/>
            <a:hueOff val="100916"/>
            <a:satOff val="21166"/>
            <a:lumOff val="139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solidFill>
                <a:schemeClr val="bg2">
                  <a:lumMod val="50000"/>
                </a:schemeClr>
              </a:solidFill>
            </a:rPr>
            <a:t>Evoke internally motivated change and emphasise of choice </a:t>
          </a:r>
        </a:p>
      </dsp:txBody>
      <dsp:txXfrm>
        <a:off x="2782926" y="563020"/>
        <a:ext cx="2529932" cy="1517959"/>
      </dsp:txXfrm>
    </dsp:sp>
    <dsp:sp modelId="{60A0A77A-90E1-4575-A164-0E98E99A3251}">
      <dsp:nvSpPr>
        <dsp:cNvPr id="0" name=""/>
        <dsp:cNvSpPr/>
      </dsp:nvSpPr>
      <dsp:spPr>
        <a:xfrm>
          <a:off x="5565852" y="563020"/>
          <a:ext cx="2529932" cy="1517959"/>
        </a:xfrm>
        <a:prstGeom prst="rect">
          <a:avLst/>
        </a:prstGeom>
        <a:solidFill>
          <a:schemeClr val="accent1">
            <a:shade val="50000"/>
            <a:hueOff val="201831"/>
            <a:satOff val="42331"/>
            <a:lumOff val="279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chemeClr val="bg2">
                  <a:lumMod val="50000"/>
                </a:schemeClr>
              </a:solidFill>
            </a:rPr>
            <a:t>Identify situations, motivations and feelings </a:t>
          </a:r>
        </a:p>
      </dsp:txBody>
      <dsp:txXfrm>
        <a:off x="5565852" y="563020"/>
        <a:ext cx="2529932" cy="1517959"/>
      </dsp:txXfrm>
    </dsp:sp>
    <dsp:sp modelId="{1A1A21A0-9834-4178-B160-D34515493C8D}">
      <dsp:nvSpPr>
        <dsp:cNvPr id="0" name=""/>
        <dsp:cNvSpPr/>
      </dsp:nvSpPr>
      <dsp:spPr>
        <a:xfrm>
          <a:off x="1391463" y="2333973"/>
          <a:ext cx="2529932" cy="1517959"/>
        </a:xfrm>
        <a:prstGeom prst="rect">
          <a:avLst/>
        </a:prstGeom>
        <a:solidFill>
          <a:schemeClr val="accent1">
            <a:shade val="50000"/>
            <a:hueOff val="201831"/>
            <a:satOff val="42331"/>
            <a:lumOff val="279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solidFill>
                <a:schemeClr val="bg2">
                  <a:lumMod val="50000"/>
                </a:schemeClr>
              </a:solidFill>
            </a:rPr>
            <a:t>Recognize consequences stemming from excessive or compulsive use</a:t>
          </a:r>
          <a:endParaRPr lang="en-IN" sz="1600" kern="1200" dirty="0">
            <a:solidFill>
              <a:schemeClr val="bg2">
                <a:lumMod val="50000"/>
              </a:schemeClr>
            </a:solidFill>
          </a:endParaRPr>
        </a:p>
      </dsp:txBody>
      <dsp:txXfrm>
        <a:off x="1391463" y="2333973"/>
        <a:ext cx="2529932" cy="1517959"/>
      </dsp:txXfrm>
    </dsp:sp>
    <dsp:sp modelId="{7BF355DF-3C4E-430D-9A19-091696FC39E8}">
      <dsp:nvSpPr>
        <dsp:cNvPr id="0" name=""/>
        <dsp:cNvSpPr/>
      </dsp:nvSpPr>
      <dsp:spPr>
        <a:xfrm>
          <a:off x="4174389" y="2333973"/>
          <a:ext cx="2529932" cy="1517959"/>
        </a:xfrm>
        <a:prstGeom prst="rect">
          <a:avLst/>
        </a:prstGeom>
        <a:solidFill>
          <a:schemeClr val="accent1">
            <a:shade val="50000"/>
            <a:hueOff val="100916"/>
            <a:satOff val="21166"/>
            <a:lumOff val="139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chemeClr val="bg2">
                  <a:lumMod val="50000"/>
                </a:schemeClr>
              </a:solidFill>
            </a:rPr>
            <a:t>Create an individualised treatment plan with attainable goals </a:t>
          </a:r>
        </a:p>
      </dsp:txBody>
      <dsp:txXfrm>
        <a:off x="4174389" y="2333973"/>
        <a:ext cx="2529932" cy="1517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9C37A-196C-4DD4-970A-DADE9D4FBF39}">
      <dsp:nvSpPr>
        <dsp:cNvPr id="0" name=""/>
        <dsp:cNvSpPr/>
      </dsp:nvSpPr>
      <dsp:spPr>
        <a:xfrm>
          <a:off x="2275" y="251966"/>
          <a:ext cx="1805611" cy="1083367"/>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lumMod val="50000"/>
                </a:schemeClr>
              </a:solidFill>
            </a:rPr>
            <a:t>Excessive use </a:t>
          </a:r>
          <a:endParaRPr lang="en-IN" sz="1800" kern="1200" dirty="0">
            <a:solidFill>
              <a:schemeClr val="tx1">
                <a:lumMod val="50000"/>
              </a:schemeClr>
            </a:solidFill>
          </a:endParaRPr>
        </a:p>
      </dsp:txBody>
      <dsp:txXfrm>
        <a:off x="2275" y="251966"/>
        <a:ext cx="1805611" cy="1083367"/>
      </dsp:txXfrm>
    </dsp:sp>
    <dsp:sp modelId="{F01A49EE-7E08-43D9-8F11-7C62E4512A08}">
      <dsp:nvSpPr>
        <dsp:cNvPr id="0" name=""/>
        <dsp:cNvSpPr/>
      </dsp:nvSpPr>
      <dsp:spPr>
        <a:xfrm>
          <a:off x="1988449" y="251966"/>
          <a:ext cx="1805611" cy="1083367"/>
        </a:xfrm>
        <a:prstGeom prst="rect">
          <a:avLst/>
        </a:prstGeom>
        <a:solidFill>
          <a:schemeClr val="accent5">
            <a:hueOff val="-1112734"/>
            <a:satOff val="-3276"/>
            <a:lumOff val="16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lumMod val="50000"/>
                </a:schemeClr>
              </a:solidFill>
            </a:rPr>
            <a:t>Loss of control </a:t>
          </a:r>
          <a:endParaRPr lang="en-IN" sz="1800" kern="1200" dirty="0">
            <a:solidFill>
              <a:schemeClr val="tx1">
                <a:lumMod val="50000"/>
              </a:schemeClr>
            </a:solidFill>
          </a:endParaRPr>
        </a:p>
      </dsp:txBody>
      <dsp:txXfrm>
        <a:off x="1988449" y="251966"/>
        <a:ext cx="1805611" cy="1083367"/>
      </dsp:txXfrm>
    </dsp:sp>
    <dsp:sp modelId="{0AA974D1-BD6F-42AB-A76A-C629FEB3FCD5}">
      <dsp:nvSpPr>
        <dsp:cNvPr id="0" name=""/>
        <dsp:cNvSpPr/>
      </dsp:nvSpPr>
      <dsp:spPr>
        <a:xfrm>
          <a:off x="3974622" y="251966"/>
          <a:ext cx="1805611" cy="1083367"/>
        </a:xfrm>
        <a:prstGeom prst="rect">
          <a:avLst/>
        </a:prstGeom>
        <a:solidFill>
          <a:schemeClr val="accent5">
            <a:hueOff val="-2225468"/>
            <a:satOff val="-6552"/>
            <a:lumOff val="33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lumMod val="50000"/>
                </a:schemeClr>
              </a:solidFill>
            </a:rPr>
            <a:t>Preoccupation </a:t>
          </a:r>
          <a:endParaRPr lang="en-IN" sz="1800" kern="1200" dirty="0">
            <a:solidFill>
              <a:schemeClr val="tx1">
                <a:lumMod val="50000"/>
              </a:schemeClr>
            </a:solidFill>
          </a:endParaRPr>
        </a:p>
      </dsp:txBody>
      <dsp:txXfrm>
        <a:off x="3974622" y="251966"/>
        <a:ext cx="1805611" cy="1083367"/>
      </dsp:txXfrm>
    </dsp:sp>
    <dsp:sp modelId="{593800AD-F1FF-4B4E-9320-F9503B18AD7F}">
      <dsp:nvSpPr>
        <dsp:cNvPr id="0" name=""/>
        <dsp:cNvSpPr/>
      </dsp:nvSpPr>
      <dsp:spPr>
        <a:xfrm>
          <a:off x="5960795" y="251966"/>
          <a:ext cx="1805611" cy="1083367"/>
        </a:xfrm>
        <a:prstGeom prst="rect">
          <a:avLst/>
        </a:prstGeom>
        <a:solidFill>
          <a:schemeClr val="accent5">
            <a:hueOff val="-3338202"/>
            <a:satOff val="-9828"/>
            <a:lumOff val="502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lumMod val="50000"/>
                </a:schemeClr>
              </a:solidFill>
            </a:rPr>
            <a:t>Withdrawal symptoms </a:t>
          </a:r>
          <a:endParaRPr lang="en-IN" sz="1800" kern="1200" dirty="0">
            <a:solidFill>
              <a:schemeClr val="tx1">
                <a:lumMod val="50000"/>
              </a:schemeClr>
            </a:solidFill>
          </a:endParaRPr>
        </a:p>
      </dsp:txBody>
      <dsp:txXfrm>
        <a:off x="5960795" y="251966"/>
        <a:ext cx="1805611" cy="1083367"/>
      </dsp:txXfrm>
    </dsp:sp>
    <dsp:sp modelId="{08E8F333-5133-4E5A-B854-0B8C0D435E7D}">
      <dsp:nvSpPr>
        <dsp:cNvPr id="0" name=""/>
        <dsp:cNvSpPr/>
      </dsp:nvSpPr>
      <dsp:spPr>
        <a:xfrm>
          <a:off x="2275" y="1515894"/>
          <a:ext cx="1805611" cy="1083367"/>
        </a:xfrm>
        <a:prstGeom prst="rect">
          <a:avLst/>
        </a:prstGeom>
        <a:solidFill>
          <a:schemeClr val="accent5">
            <a:hueOff val="-4450936"/>
            <a:satOff val="-13104"/>
            <a:lumOff val="670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lumMod val="50000"/>
                </a:schemeClr>
              </a:solidFill>
            </a:rPr>
            <a:t>Escapism </a:t>
          </a:r>
          <a:endParaRPr lang="en-IN" sz="1800" kern="1200" dirty="0">
            <a:solidFill>
              <a:schemeClr val="tx1">
                <a:lumMod val="50000"/>
              </a:schemeClr>
            </a:solidFill>
          </a:endParaRPr>
        </a:p>
      </dsp:txBody>
      <dsp:txXfrm>
        <a:off x="2275" y="1515894"/>
        <a:ext cx="1805611" cy="1083367"/>
      </dsp:txXfrm>
    </dsp:sp>
    <dsp:sp modelId="{A522854A-1D51-4FA6-A925-2288DF1A157A}">
      <dsp:nvSpPr>
        <dsp:cNvPr id="0" name=""/>
        <dsp:cNvSpPr/>
      </dsp:nvSpPr>
      <dsp:spPr>
        <a:xfrm>
          <a:off x="1988449" y="1515894"/>
          <a:ext cx="1805611" cy="1083367"/>
        </a:xfrm>
        <a:prstGeom prst="rect">
          <a:avLst/>
        </a:prstGeom>
        <a:solidFill>
          <a:schemeClr val="accent5">
            <a:hueOff val="-5563670"/>
            <a:satOff val="-16380"/>
            <a:lumOff val="83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lumMod val="50000"/>
                </a:schemeClr>
              </a:solidFill>
            </a:rPr>
            <a:t>Neglected Health </a:t>
          </a:r>
          <a:endParaRPr lang="en-IN" sz="1800" kern="1200" dirty="0">
            <a:solidFill>
              <a:schemeClr val="tx1">
                <a:lumMod val="50000"/>
              </a:schemeClr>
            </a:solidFill>
          </a:endParaRPr>
        </a:p>
      </dsp:txBody>
      <dsp:txXfrm>
        <a:off x="1988449" y="1515894"/>
        <a:ext cx="1805611" cy="1083367"/>
      </dsp:txXfrm>
    </dsp:sp>
    <dsp:sp modelId="{B7686885-3345-4F13-BF97-CF90F9274C24}">
      <dsp:nvSpPr>
        <dsp:cNvPr id="0" name=""/>
        <dsp:cNvSpPr/>
      </dsp:nvSpPr>
      <dsp:spPr>
        <a:xfrm>
          <a:off x="3974622" y="1515894"/>
          <a:ext cx="1805611" cy="1083367"/>
        </a:xfrm>
        <a:prstGeom prst="rect">
          <a:avLst/>
        </a:prstGeom>
        <a:solidFill>
          <a:schemeClr val="accent5">
            <a:hueOff val="-6676404"/>
            <a:satOff val="-19656"/>
            <a:lumOff val="1005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tx1">
                  <a:lumMod val="50000"/>
                </a:schemeClr>
              </a:solidFill>
            </a:rPr>
            <a:t>Loss of Interest </a:t>
          </a:r>
        </a:p>
      </dsp:txBody>
      <dsp:txXfrm>
        <a:off x="3974622" y="1515894"/>
        <a:ext cx="1805611" cy="1083367"/>
      </dsp:txXfrm>
    </dsp:sp>
    <dsp:sp modelId="{123F76A6-CB8B-4757-B449-A8C57353B4B0}">
      <dsp:nvSpPr>
        <dsp:cNvPr id="0" name=""/>
        <dsp:cNvSpPr/>
      </dsp:nvSpPr>
      <dsp:spPr>
        <a:xfrm>
          <a:off x="5960795" y="1515894"/>
          <a:ext cx="1805611" cy="1083367"/>
        </a:xfrm>
        <a:prstGeom prst="rect">
          <a:avLst/>
        </a:prstGeom>
        <a:solidFill>
          <a:schemeClr val="accent5">
            <a:hueOff val="-7789138"/>
            <a:satOff val="-22932"/>
            <a:lumOff val="117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lumMod val="50000"/>
                </a:schemeClr>
              </a:solidFill>
            </a:rPr>
            <a:t>Negative impact on relationships </a:t>
          </a:r>
          <a:endParaRPr lang="en-IN" sz="1800" kern="1200" dirty="0">
            <a:solidFill>
              <a:schemeClr val="tx1">
                <a:lumMod val="50000"/>
              </a:schemeClr>
            </a:solidFill>
          </a:endParaRPr>
        </a:p>
      </dsp:txBody>
      <dsp:txXfrm>
        <a:off x="5960795" y="1515894"/>
        <a:ext cx="1805611" cy="1083367"/>
      </dsp:txXfrm>
    </dsp:sp>
    <dsp:sp modelId="{570C6C4E-D961-464C-8013-96D978BAEDAD}">
      <dsp:nvSpPr>
        <dsp:cNvPr id="0" name=""/>
        <dsp:cNvSpPr/>
      </dsp:nvSpPr>
      <dsp:spPr>
        <a:xfrm>
          <a:off x="2275" y="2779823"/>
          <a:ext cx="1805611" cy="1083367"/>
        </a:xfrm>
        <a:prstGeom prst="rect">
          <a:avLst/>
        </a:prstGeom>
        <a:solidFill>
          <a:schemeClr val="accent5">
            <a:hueOff val="-8901872"/>
            <a:satOff val="-26208"/>
            <a:lumOff val="134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lumMod val="50000"/>
                </a:schemeClr>
              </a:solidFill>
            </a:rPr>
            <a:t>Inability to disconnect</a:t>
          </a:r>
          <a:endParaRPr lang="en-IN" sz="1800" kern="1200" dirty="0">
            <a:solidFill>
              <a:schemeClr val="tx1">
                <a:lumMod val="50000"/>
              </a:schemeClr>
            </a:solidFill>
          </a:endParaRPr>
        </a:p>
      </dsp:txBody>
      <dsp:txXfrm>
        <a:off x="2275" y="2779823"/>
        <a:ext cx="1805611" cy="1083367"/>
      </dsp:txXfrm>
    </dsp:sp>
    <dsp:sp modelId="{329819FA-9C27-42F5-9614-EB1AC2B1242A}">
      <dsp:nvSpPr>
        <dsp:cNvPr id="0" name=""/>
        <dsp:cNvSpPr/>
      </dsp:nvSpPr>
      <dsp:spPr>
        <a:xfrm>
          <a:off x="1988449" y="2779823"/>
          <a:ext cx="1805611" cy="1083367"/>
        </a:xfrm>
        <a:prstGeom prst="rect">
          <a:avLst/>
        </a:prstGeom>
        <a:solidFill>
          <a:schemeClr val="accent5">
            <a:hueOff val="-10014606"/>
            <a:satOff val="-29484"/>
            <a:lumOff val="150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lumMod val="50000"/>
                </a:schemeClr>
              </a:solidFill>
            </a:rPr>
            <a:t>Neglecting responsibility </a:t>
          </a:r>
          <a:endParaRPr lang="en-IN" sz="1800" kern="1200" dirty="0">
            <a:solidFill>
              <a:schemeClr val="tx1">
                <a:lumMod val="50000"/>
              </a:schemeClr>
            </a:solidFill>
          </a:endParaRPr>
        </a:p>
      </dsp:txBody>
      <dsp:txXfrm>
        <a:off x="1988449" y="2779823"/>
        <a:ext cx="1805611" cy="1083367"/>
      </dsp:txXfrm>
    </dsp:sp>
    <dsp:sp modelId="{F505EA0B-BC9E-459F-8F3C-314041A18896}">
      <dsp:nvSpPr>
        <dsp:cNvPr id="0" name=""/>
        <dsp:cNvSpPr/>
      </dsp:nvSpPr>
      <dsp:spPr>
        <a:xfrm>
          <a:off x="3974622" y="2779823"/>
          <a:ext cx="1805611" cy="1083367"/>
        </a:xfrm>
        <a:prstGeom prst="rect">
          <a:avLst/>
        </a:prstGeom>
        <a:solidFill>
          <a:schemeClr val="accent5">
            <a:hueOff val="-11127340"/>
            <a:satOff val="-32760"/>
            <a:lumOff val="1675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lumMod val="50000"/>
                </a:schemeClr>
              </a:solidFill>
            </a:rPr>
            <a:t>Tolerance </a:t>
          </a:r>
          <a:endParaRPr lang="en-IN" sz="1800" kern="1200" dirty="0">
            <a:solidFill>
              <a:schemeClr val="tx1">
                <a:lumMod val="50000"/>
              </a:schemeClr>
            </a:solidFill>
          </a:endParaRPr>
        </a:p>
      </dsp:txBody>
      <dsp:txXfrm>
        <a:off x="3974622" y="2779823"/>
        <a:ext cx="1805611" cy="1083367"/>
      </dsp:txXfrm>
    </dsp:sp>
    <dsp:sp modelId="{AD0A704F-E6A0-4514-A650-764862E58A83}">
      <dsp:nvSpPr>
        <dsp:cNvPr id="0" name=""/>
        <dsp:cNvSpPr/>
      </dsp:nvSpPr>
      <dsp:spPr>
        <a:xfrm>
          <a:off x="5960795" y="2779823"/>
          <a:ext cx="1805611" cy="1083367"/>
        </a:xfrm>
        <a:prstGeom prst="rect">
          <a:avLst/>
        </a:prstGeom>
        <a:solidFill>
          <a:schemeClr val="accent5">
            <a:hueOff val="-12240074"/>
            <a:satOff val="-36036"/>
            <a:lumOff val="184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tx1">
                  <a:lumMod val="50000"/>
                </a:schemeClr>
              </a:solidFill>
            </a:rPr>
            <a:t>Financial consequences </a:t>
          </a:r>
        </a:p>
      </dsp:txBody>
      <dsp:txXfrm>
        <a:off x="5960795" y="2779823"/>
        <a:ext cx="1805611" cy="1083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4EC0D-0210-4C31-9B1F-4183AC2E34F9}">
      <dsp:nvSpPr>
        <dsp:cNvPr id="0" name=""/>
        <dsp:cNvSpPr/>
      </dsp:nvSpPr>
      <dsp:spPr>
        <a:xfrm>
          <a:off x="-4033612" y="-619163"/>
          <a:ext cx="4806717" cy="4806717"/>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AE195-C6B4-4525-9B72-9A0BD45A8EBC}">
      <dsp:nvSpPr>
        <dsp:cNvPr id="0" name=""/>
        <dsp:cNvSpPr/>
      </dsp:nvSpPr>
      <dsp:spPr>
        <a:xfrm>
          <a:off x="338740" y="222953"/>
          <a:ext cx="5873451" cy="446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165" tIns="50800" rIns="50800" bIns="50800" numCol="1" spcCol="1270" anchor="ctr" anchorCtr="0">
          <a:noAutofit/>
        </a:bodyPr>
        <a:lstStyle/>
        <a:p>
          <a:pPr marL="0" lvl="0" indent="0" algn="l" defTabSz="889000">
            <a:lnSpc>
              <a:spcPct val="100000"/>
            </a:lnSpc>
            <a:spcBef>
              <a:spcPct val="0"/>
            </a:spcBef>
            <a:spcAft>
              <a:spcPct val="35000"/>
            </a:spcAft>
            <a:buNone/>
          </a:pPr>
          <a:r>
            <a:rPr lang="en-IN" sz="2000" b="0" kern="1200" dirty="0">
              <a:solidFill>
                <a:schemeClr val="tx1"/>
              </a:solidFill>
              <a:latin typeface="Times New Roman" panose="02020603050405020304" pitchFamily="18" charset="0"/>
              <a:cs typeface="Times New Roman" panose="02020603050405020304" pitchFamily="18" charset="0"/>
            </a:rPr>
            <a:t>Reward-Deficiency Hypothesis</a:t>
          </a:r>
        </a:p>
      </dsp:txBody>
      <dsp:txXfrm>
        <a:off x="338740" y="222953"/>
        <a:ext cx="5873451" cy="446191"/>
      </dsp:txXfrm>
    </dsp:sp>
    <dsp:sp modelId="{DE156B78-223F-4838-B83F-9BC6CCDFB414}">
      <dsp:nvSpPr>
        <dsp:cNvPr id="0" name=""/>
        <dsp:cNvSpPr/>
      </dsp:nvSpPr>
      <dsp:spPr>
        <a:xfrm>
          <a:off x="59871" y="167179"/>
          <a:ext cx="557739" cy="5577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67F88C-608C-43B4-AC1D-C04A8125E3A9}">
      <dsp:nvSpPr>
        <dsp:cNvPr id="0" name=""/>
        <dsp:cNvSpPr/>
      </dsp:nvSpPr>
      <dsp:spPr>
        <a:xfrm>
          <a:off x="658468" y="892026"/>
          <a:ext cx="5553723" cy="446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165" tIns="50800" rIns="50800" bIns="50800" numCol="1" spcCol="1270" anchor="ctr" anchorCtr="0">
          <a:noAutofit/>
        </a:bodyPr>
        <a:lstStyle/>
        <a:p>
          <a:pPr marL="0" lvl="0" indent="0" algn="l" defTabSz="889000">
            <a:lnSpc>
              <a:spcPct val="100000"/>
            </a:lnSpc>
            <a:spcBef>
              <a:spcPct val="0"/>
            </a:spcBef>
            <a:spcAft>
              <a:spcPct val="35000"/>
            </a:spcAft>
            <a:buNone/>
          </a:pPr>
          <a:r>
            <a:rPr lang="en-IN" sz="2000" b="0" kern="1200" dirty="0">
              <a:solidFill>
                <a:schemeClr val="tx1"/>
              </a:solidFill>
              <a:latin typeface="Times New Roman" panose="02020603050405020304" pitchFamily="18" charset="0"/>
              <a:cs typeface="Times New Roman" panose="02020603050405020304" pitchFamily="18" charset="0"/>
            </a:rPr>
            <a:t>Conditioning</a:t>
          </a:r>
        </a:p>
      </dsp:txBody>
      <dsp:txXfrm>
        <a:off x="658468" y="892026"/>
        <a:ext cx="5553723" cy="446191"/>
      </dsp:txXfrm>
    </dsp:sp>
    <dsp:sp modelId="{D43070CF-3B5C-4FD1-B70C-2AE1FEBAE9BE}">
      <dsp:nvSpPr>
        <dsp:cNvPr id="0" name=""/>
        <dsp:cNvSpPr/>
      </dsp:nvSpPr>
      <dsp:spPr>
        <a:xfrm>
          <a:off x="379599" y="836252"/>
          <a:ext cx="557739" cy="5577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4B6D80-AC88-4EDC-B7F9-AF736B27F92E}">
      <dsp:nvSpPr>
        <dsp:cNvPr id="0" name=""/>
        <dsp:cNvSpPr/>
      </dsp:nvSpPr>
      <dsp:spPr>
        <a:xfrm>
          <a:off x="756599" y="1561099"/>
          <a:ext cx="5455592" cy="446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165" tIns="50800" rIns="50800" bIns="50800" numCol="1" spcCol="1270" anchor="ctr" anchorCtr="0">
          <a:noAutofit/>
        </a:bodyPr>
        <a:lstStyle/>
        <a:p>
          <a:pPr marL="0" lvl="0" indent="0" algn="l" defTabSz="889000">
            <a:lnSpc>
              <a:spcPct val="100000"/>
            </a:lnSpc>
            <a:spcBef>
              <a:spcPct val="0"/>
            </a:spcBef>
            <a:spcAft>
              <a:spcPct val="35000"/>
            </a:spcAft>
            <a:buNone/>
          </a:pPr>
          <a:r>
            <a:rPr lang="en-IN" sz="2000" b="0" kern="1200" dirty="0">
              <a:solidFill>
                <a:schemeClr val="tx1"/>
              </a:solidFill>
              <a:latin typeface="Times New Roman" panose="02020603050405020304" pitchFamily="18" charset="0"/>
              <a:cs typeface="Times New Roman" panose="02020603050405020304" pitchFamily="18" charset="0"/>
            </a:rPr>
            <a:t>Sensation Seeking </a:t>
          </a:r>
        </a:p>
      </dsp:txBody>
      <dsp:txXfrm>
        <a:off x="756599" y="1561099"/>
        <a:ext cx="5455592" cy="446191"/>
      </dsp:txXfrm>
    </dsp:sp>
    <dsp:sp modelId="{7E53A2E4-1156-4C39-8CB1-4DD9DFE42406}">
      <dsp:nvSpPr>
        <dsp:cNvPr id="0" name=""/>
        <dsp:cNvSpPr/>
      </dsp:nvSpPr>
      <dsp:spPr>
        <a:xfrm>
          <a:off x="477729" y="1505325"/>
          <a:ext cx="557739" cy="5577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473B2D-ECD1-4367-BAD8-26335EE32ACF}">
      <dsp:nvSpPr>
        <dsp:cNvPr id="0" name=""/>
        <dsp:cNvSpPr/>
      </dsp:nvSpPr>
      <dsp:spPr>
        <a:xfrm>
          <a:off x="658468" y="2230173"/>
          <a:ext cx="5553723" cy="446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165" tIns="50800" rIns="50800" bIns="50800" numCol="1" spcCol="1270" anchor="ctr" anchorCtr="0">
          <a:noAutofit/>
        </a:bodyPr>
        <a:lstStyle/>
        <a:p>
          <a:pPr marL="0" lvl="0" indent="0" algn="l" defTabSz="889000">
            <a:lnSpc>
              <a:spcPct val="100000"/>
            </a:lnSpc>
            <a:spcBef>
              <a:spcPct val="0"/>
            </a:spcBef>
            <a:spcAft>
              <a:spcPct val="35000"/>
            </a:spcAft>
            <a:buNone/>
          </a:pPr>
          <a:r>
            <a:rPr lang="en-IN" sz="2000" b="0" kern="1200" dirty="0">
              <a:solidFill>
                <a:schemeClr val="tx1"/>
              </a:solidFill>
              <a:latin typeface="Times New Roman" panose="02020603050405020304" pitchFamily="18" charset="0"/>
              <a:cs typeface="Times New Roman" panose="02020603050405020304" pitchFamily="18" charset="0"/>
            </a:rPr>
            <a:t>Social Skills Deficit Theory </a:t>
          </a:r>
        </a:p>
      </dsp:txBody>
      <dsp:txXfrm>
        <a:off x="658468" y="2230173"/>
        <a:ext cx="5553723" cy="446191"/>
      </dsp:txXfrm>
    </dsp:sp>
    <dsp:sp modelId="{9024D499-B3E9-48A1-898B-92FE214F4409}">
      <dsp:nvSpPr>
        <dsp:cNvPr id="0" name=""/>
        <dsp:cNvSpPr/>
      </dsp:nvSpPr>
      <dsp:spPr>
        <a:xfrm>
          <a:off x="379599" y="2174399"/>
          <a:ext cx="557739" cy="5577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D6960C-6DB1-4F0D-BF78-77D7DD4C1DA8}">
      <dsp:nvSpPr>
        <dsp:cNvPr id="0" name=""/>
        <dsp:cNvSpPr/>
      </dsp:nvSpPr>
      <dsp:spPr>
        <a:xfrm>
          <a:off x="338740" y="2899246"/>
          <a:ext cx="5873451" cy="446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165" tIns="50800" rIns="50800" bIns="50800" numCol="1" spcCol="1270" anchor="ctr" anchorCtr="0">
          <a:noAutofit/>
        </a:bodyPr>
        <a:lstStyle/>
        <a:p>
          <a:pPr marL="0" lvl="0" indent="0" algn="l" defTabSz="889000">
            <a:lnSpc>
              <a:spcPct val="100000"/>
            </a:lnSpc>
            <a:spcBef>
              <a:spcPct val="0"/>
            </a:spcBef>
            <a:spcAft>
              <a:spcPct val="35000"/>
            </a:spcAft>
            <a:buNone/>
          </a:pPr>
          <a:r>
            <a:rPr lang="en-IN" sz="2000" b="0" kern="1200">
              <a:solidFill>
                <a:schemeClr val="tx1"/>
              </a:solidFill>
              <a:latin typeface="Times New Roman" panose="02020603050405020304" pitchFamily="18" charset="0"/>
              <a:cs typeface="Times New Roman" panose="02020603050405020304" pitchFamily="18" charset="0"/>
            </a:rPr>
            <a:t>Cognitive-Behavioral Models</a:t>
          </a:r>
          <a:endParaRPr lang="en-IN" sz="2000" b="0" kern="1200" dirty="0">
            <a:solidFill>
              <a:schemeClr val="tx1"/>
            </a:solidFill>
            <a:latin typeface="Times New Roman" panose="02020603050405020304" pitchFamily="18" charset="0"/>
            <a:cs typeface="Times New Roman" panose="02020603050405020304" pitchFamily="18" charset="0"/>
          </a:endParaRPr>
        </a:p>
      </dsp:txBody>
      <dsp:txXfrm>
        <a:off x="338740" y="2899246"/>
        <a:ext cx="5873451" cy="446191"/>
      </dsp:txXfrm>
    </dsp:sp>
    <dsp:sp modelId="{B9B59A0B-1637-4B47-A4FA-57F87FA3F174}">
      <dsp:nvSpPr>
        <dsp:cNvPr id="0" name=""/>
        <dsp:cNvSpPr/>
      </dsp:nvSpPr>
      <dsp:spPr>
        <a:xfrm>
          <a:off x="59871" y="2843472"/>
          <a:ext cx="557739" cy="5577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4EBBC-B5C7-4036-B0B0-A97C29C6C644}">
      <dsp:nvSpPr>
        <dsp:cNvPr id="0" name=""/>
        <dsp:cNvSpPr/>
      </dsp:nvSpPr>
      <dsp:spPr>
        <a:xfrm>
          <a:off x="916" y="716271"/>
          <a:ext cx="1953797" cy="184885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Achieve less satisfaction (Natural rewards)</a:t>
          </a:r>
        </a:p>
      </dsp:txBody>
      <dsp:txXfrm>
        <a:off x="55067" y="770422"/>
        <a:ext cx="1845495" cy="1740555"/>
      </dsp:txXfrm>
    </dsp:sp>
    <dsp:sp modelId="{FCD1BC03-DC63-49F0-ABC5-58048C0E44AB}">
      <dsp:nvSpPr>
        <dsp:cNvPr id="0" name=""/>
        <dsp:cNvSpPr/>
      </dsp:nvSpPr>
      <dsp:spPr>
        <a:xfrm>
          <a:off x="2150093" y="1398429"/>
          <a:ext cx="414205" cy="484541"/>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IN" sz="2200" kern="1200"/>
        </a:p>
      </dsp:txBody>
      <dsp:txXfrm>
        <a:off x="2150093" y="1495337"/>
        <a:ext cx="289944" cy="290725"/>
      </dsp:txXfrm>
    </dsp:sp>
    <dsp:sp modelId="{33B90773-00EA-46A7-B57B-09B7A55D7C41}">
      <dsp:nvSpPr>
        <dsp:cNvPr id="0" name=""/>
        <dsp:cNvSpPr/>
      </dsp:nvSpPr>
      <dsp:spPr>
        <a:xfrm>
          <a:off x="2736232" y="716271"/>
          <a:ext cx="1953797" cy="184885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Seek enhanced stimulation (Substances/ Digital devices)</a:t>
          </a:r>
        </a:p>
      </dsp:txBody>
      <dsp:txXfrm>
        <a:off x="2790383" y="770422"/>
        <a:ext cx="1845495" cy="17405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C3041-9668-478B-93DD-702F4F98AF6A}">
      <dsp:nvSpPr>
        <dsp:cNvPr id="0" name=""/>
        <dsp:cNvSpPr/>
      </dsp:nvSpPr>
      <dsp:spPr>
        <a:xfrm>
          <a:off x="1744" y="1023883"/>
          <a:ext cx="2231800" cy="2375549"/>
        </a:xfrm>
        <a:prstGeom prst="flowChartAlternateProcess">
          <a:avLst/>
        </a:prstGeom>
        <a:solidFill>
          <a:schemeClr val="accent2">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u="sng" kern="1200" dirty="0">
              <a:solidFill>
                <a:schemeClr val="tx1">
                  <a:lumMod val="50000"/>
                </a:schemeClr>
              </a:solidFill>
            </a:rPr>
            <a:t>Positive Reinforcement</a:t>
          </a:r>
        </a:p>
        <a:p>
          <a:pPr marL="171450" lvl="1" indent="-171450" algn="l" defTabSz="800100">
            <a:lnSpc>
              <a:spcPct val="90000"/>
            </a:lnSpc>
            <a:spcBef>
              <a:spcPct val="0"/>
            </a:spcBef>
            <a:spcAft>
              <a:spcPct val="15000"/>
            </a:spcAft>
            <a:buChar char="•"/>
          </a:pPr>
          <a:r>
            <a:rPr lang="en-IN" sz="1800" kern="1200" dirty="0">
              <a:solidFill>
                <a:schemeClr val="tx1">
                  <a:lumMod val="50000"/>
                </a:schemeClr>
              </a:solidFill>
            </a:rPr>
            <a:t>Feeling of happiness</a:t>
          </a:r>
        </a:p>
        <a:p>
          <a:pPr marL="171450" lvl="1" indent="-171450" algn="l" defTabSz="800100">
            <a:lnSpc>
              <a:spcPct val="90000"/>
            </a:lnSpc>
            <a:spcBef>
              <a:spcPct val="0"/>
            </a:spcBef>
            <a:spcAft>
              <a:spcPct val="15000"/>
            </a:spcAft>
            <a:buChar char="•"/>
          </a:pPr>
          <a:r>
            <a:rPr lang="en-IN" sz="1800" kern="1200">
              <a:solidFill>
                <a:schemeClr val="tx1">
                  <a:lumMod val="50000"/>
                </a:schemeClr>
              </a:solidFill>
            </a:rPr>
            <a:t>Instant gratification </a:t>
          </a:r>
          <a:endParaRPr lang="en-IN" sz="1800" kern="1200" dirty="0">
            <a:solidFill>
              <a:schemeClr val="tx1">
                <a:lumMod val="50000"/>
              </a:schemeClr>
            </a:solidFill>
          </a:endParaRPr>
        </a:p>
      </dsp:txBody>
      <dsp:txXfrm>
        <a:off x="110689" y="1132828"/>
        <a:ext cx="2013910" cy="2157659"/>
      </dsp:txXfrm>
    </dsp:sp>
    <dsp:sp modelId="{EB1C6656-FB31-4464-B867-566516FF2FA7}">
      <dsp:nvSpPr>
        <dsp:cNvPr id="0" name=""/>
        <dsp:cNvSpPr/>
      </dsp:nvSpPr>
      <dsp:spPr>
        <a:xfrm>
          <a:off x="2372040" y="1717029"/>
          <a:ext cx="989258" cy="989258"/>
        </a:xfrm>
        <a:prstGeom prst="mathPlus">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p>
      </dsp:txBody>
      <dsp:txXfrm>
        <a:off x="2503166" y="2095321"/>
        <a:ext cx="727006" cy="232674"/>
      </dsp:txXfrm>
    </dsp:sp>
    <dsp:sp modelId="{2FEF56D4-A9A3-4007-B6E8-0B7BEFCF9804}">
      <dsp:nvSpPr>
        <dsp:cNvPr id="0" name=""/>
        <dsp:cNvSpPr/>
      </dsp:nvSpPr>
      <dsp:spPr>
        <a:xfrm>
          <a:off x="3499795" y="1023883"/>
          <a:ext cx="2231800" cy="2375549"/>
        </a:xfrm>
        <a:prstGeom prst="flowChartAlternateProcess">
          <a:avLst/>
        </a:prstGeom>
        <a:solidFill>
          <a:schemeClr val="accent2">
            <a:shade val="50000"/>
            <a:hueOff val="72155"/>
            <a:satOff val="46582"/>
            <a:lumOff val="207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u="sng" kern="1200" dirty="0">
              <a:solidFill>
                <a:schemeClr val="tx1">
                  <a:lumMod val="50000"/>
                </a:schemeClr>
              </a:solidFill>
            </a:rPr>
            <a:t>Negative Reinforcement </a:t>
          </a:r>
        </a:p>
        <a:p>
          <a:pPr marL="171450" lvl="1" indent="-171450" algn="l" defTabSz="800100">
            <a:lnSpc>
              <a:spcPct val="90000"/>
            </a:lnSpc>
            <a:spcBef>
              <a:spcPct val="0"/>
            </a:spcBef>
            <a:spcAft>
              <a:spcPct val="15000"/>
            </a:spcAft>
            <a:buChar char="•"/>
          </a:pPr>
          <a:r>
            <a:rPr lang="en-IN" sz="1800" kern="1200">
              <a:solidFill>
                <a:schemeClr val="tx1">
                  <a:lumMod val="50000"/>
                </a:schemeClr>
              </a:solidFill>
            </a:rPr>
            <a:t>Reduces boredom </a:t>
          </a:r>
          <a:endParaRPr lang="en-IN" sz="1800" kern="1200" dirty="0">
            <a:solidFill>
              <a:schemeClr val="tx1">
                <a:lumMod val="50000"/>
              </a:schemeClr>
            </a:solidFill>
          </a:endParaRPr>
        </a:p>
        <a:p>
          <a:pPr marL="171450" lvl="1" indent="-171450" algn="l" defTabSz="800100">
            <a:lnSpc>
              <a:spcPct val="90000"/>
            </a:lnSpc>
            <a:spcBef>
              <a:spcPct val="0"/>
            </a:spcBef>
            <a:spcAft>
              <a:spcPct val="15000"/>
            </a:spcAft>
            <a:buChar char="•"/>
          </a:pPr>
          <a:r>
            <a:rPr lang="en-IN" sz="1800" kern="1200">
              <a:solidFill>
                <a:schemeClr val="tx1">
                  <a:lumMod val="50000"/>
                </a:schemeClr>
              </a:solidFill>
            </a:rPr>
            <a:t>Reduces loneliness</a:t>
          </a:r>
          <a:endParaRPr lang="en-IN" sz="1800" kern="1200" dirty="0">
            <a:solidFill>
              <a:schemeClr val="tx1">
                <a:lumMod val="50000"/>
              </a:schemeClr>
            </a:solidFill>
          </a:endParaRPr>
        </a:p>
      </dsp:txBody>
      <dsp:txXfrm>
        <a:off x="3608740" y="1132828"/>
        <a:ext cx="2013910" cy="2157659"/>
      </dsp:txXfrm>
    </dsp:sp>
    <dsp:sp modelId="{4B31387D-1F64-4D7C-BDF6-DEB1D42E9A6B}">
      <dsp:nvSpPr>
        <dsp:cNvPr id="0" name=""/>
        <dsp:cNvSpPr/>
      </dsp:nvSpPr>
      <dsp:spPr>
        <a:xfrm>
          <a:off x="5883032" y="1671741"/>
          <a:ext cx="989258" cy="989258"/>
        </a:xfrm>
        <a:prstGeom prst="mathEqual">
          <a:avLst/>
        </a:prstGeom>
        <a:solidFill>
          <a:schemeClr val="accent2">
            <a:shade val="90000"/>
            <a:hueOff val="100084"/>
            <a:satOff val="24858"/>
            <a:lumOff val="1138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IN" sz="4400" kern="1200"/>
        </a:p>
      </dsp:txBody>
      <dsp:txXfrm>
        <a:off x="6014158" y="1875528"/>
        <a:ext cx="727006" cy="581684"/>
      </dsp:txXfrm>
    </dsp:sp>
    <dsp:sp modelId="{0D3E546E-0A40-4418-A713-9BA03DD96968}">
      <dsp:nvSpPr>
        <dsp:cNvPr id="0" name=""/>
        <dsp:cNvSpPr/>
      </dsp:nvSpPr>
      <dsp:spPr>
        <a:xfrm>
          <a:off x="6997846" y="1594506"/>
          <a:ext cx="1133365" cy="1234304"/>
        </a:xfrm>
        <a:prstGeom prst="flowChartAlternateProcess">
          <a:avLst/>
        </a:prstGeom>
        <a:solidFill>
          <a:schemeClr val="accent2">
            <a:shade val="50000"/>
            <a:hueOff val="72155"/>
            <a:satOff val="46582"/>
            <a:lumOff val="207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tx1">
                  <a:lumMod val="50000"/>
                </a:schemeClr>
              </a:solidFill>
            </a:rPr>
            <a:t>Behavior repeated </a:t>
          </a:r>
        </a:p>
      </dsp:txBody>
      <dsp:txXfrm>
        <a:off x="7053171" y="1649831"/>
        <a:ext cx="1022715" cy="1123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CF97F-04C5-4EDC-911D-6661991A72A9}">
      <dsp:nvSpPr>
        <dsp:cNvPr id="0" name=""/>
        <dsp:cNvSpPr/>
      </dsp:nvSpPr>
      <dsp:spPr>
        <a:xfrm>
          <a:off x="772817" y="1413223"/>
          <a:ext cx="352288" cy="1006921"/>
        </a:xfrm>
        <a:custGeom>
          <a:avLst/>
          <a:gdLst/>
          <a:ahLst/>
          <a:cxnLst/>
          <a:rect l="0" t="0" r="0" b="0"/>
          <a:pathLst>
            <a:path>
              <a:moveTo>
                <a:pt x="0" y="0"/>
              </a:moveTo>
              <a:lnTo>
                <a:pt x="176144" y="0"/>
              </a:lnTo>
              <a:lnTo>
                <a:pt x="176144" y="1006921"/>
              </a:lnTo>
              <a:lnTo>
                <a:pt x="352288" y="100692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922292" y="1890015"/>
        <a:ext cx="53338" cy="53338"/>
      </dsp:txXfrm>
    </dsp:sp>
    <dsp:sp modelId="{CDDE787E-4E44-4EF2-9FAF-0E0C5010F9AD}">
      <dsp:nvSpPr>
        <dsp:cNvPr id="0" name=""/>
        <dsp:cNvSpPr/>
      </dsp:nvSpPr>
      <dsp:spPr>
        <a:xfrm>
          <a:off x="772817" y="1413223"/>
          <a:ext cx="352288" cy="335640"/>
        </a:xfrm>
        <a:custGeom>
          <a:avLst/>
          <a:gdLst/>
          <a:ahLst/>
          <a:cxnLst/>
          <a:rect l="0" t="0" r="0" b="0"/>
          <a:pathLst>
            <a:path>
              <a:moveTo>
                <a:pt x="0" y="0"/>
              </a:moveTo>
              <a:lnTo>
                <a:pt x="176144" y="0"/>
              </a:lnTo>
              <a:lnTo>
                <a:pt x="176144" y="335640"/>
              </a:lnTo>
              <a:lnTo>
                <a:pt x="352288" y="3356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936797" y="1568879"/>
        <a:ext cx="24329" cy="24329"/>
      </dsp:txXfrm>
    </dsp:sp>
    <dsp:sp modelId="{0FB98D6D-57E6-465E-B6E1-2DC747464FD0}">
      <dsp:nvSpPr>
        <dsp:cNvPr id="0" name=""/>
        <dsp:cNvSpPr/>
      </dsp:nvSpPr>
      <dsp:spPr>
        <a:xfrm>
          <a:off x="772817" y="1077582"/>
          <a:ext cx="352288" cy="335640"/>
        </a:xfrm>
        <a:custGeom>
          <a:avLst/>
          <a:gdLst/>
          <a:ahLst/>
          <a:cxnLst/>
          <a:rect l="0" t="0" r="0" b="0"/>
          <a:pathLst>
            <a:path>
              <a:moveTo>
                <a:pt x="0" y="335640"/>
              </a:moveTo>
              <a:lnTo>
                <a:pt x="176144" y="335640"/>
              </a:lnTo>
              <a:lnTo>
                <a:pt x="176144" y="0"/>
              </a:lnTo>
              <a:lnTo>
                <a:pt x="35228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936797" y="1233238"/>
        <a:ext cx="24329" cy="24329"/>
      </dsp:txXfrm>
    </dsp:sp>
    <dsp:sp modelId="{AECCF700-007A-4868-A666-4FB9F9AFAF15}">
      <dsp:nvSpPr>
        <dsp:cNvPr id="0" name=""/>
        <dsp:cNvSpPr/>
      </dsp:nvSpPr>
      <dsp:spPr>
        <a:xfrm>
          <a:off x="772817" y="406301"/>
          <a:ext cx="352288" cy="1006921"/>
        </a:xfrm>
        <a:custGeom>
          <a:avLst/>
          <a:gdLst/>
          <a:ahLst/>
          <a:cxnLst/>
          <a:rect l="0" t="0" r="0" b="0"/>
          <a:pathLst>
            <a:path>
              <a:moveTo>
                <a:pt x="0" y="1006921"/>
              </a:moveTo>
              <a:lnTo>
                <a:pt x="176144" y="1006921"/>
              </a:lnTo>
              <a:lnTo>
                <a:pt x="176144" y="0"/>
              </a:lnTo>
              <a:lnTo>
                <a:pt x="35228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922292" y="883093"/>
        <a:ext cx="53338" cy="53338"/>
      </dsp:txXfrm>
    </dsp:sp>
    <dsp:sp modelId="{A585A6BA-F2F6-4153-8935-54E155E6199D}">
      <dsp:nvSpPr>
        <dsp:cNvPr id="0" name=""/>
        <dsp:cNvSpPr/>
      </dsp:nvSpPr>
      <dsp:spPr>
        <a:xfrm rot="16200000">
          <a:off x="-908918" y="1144711"/>
          <a:ext cx="2826447" cy="537024"/>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IN" sz="3700" kern="1200">
              <a:solidFill>
                <a:schemeClr val="tx2">
                  <a:lumMod val="10000"/>
                </a:schemeClr>
              </a:solidFill>
            </a:rPr>
            <a:t>Awareness </a:t>
          </a:r>
          <a:endParaRPr lang="en-IN" sz="3700" kern="1200" dirty="0">
            <a:solidFill>
              <a:schemeClr val="tx2">
                <a:lumMod val="10000"/>
              </a:schemeClr>
            </a:solidFill>
          </a:endParaRPr>
        </a:p>
      </dsp:txBody>
      <dsp:txXfrm>
        <a:off x="-908918" y="1144711"/>
        <a:ext cx="2826447" cy="537024"/>
      </dsp:txXfrm>
    </dsp:sp>
    <dsp:sp modelId="{B631DD56-0E92-4C91-8460-F4A248380B24}">
      <dsp:nvSpPr>
        <dsp:cNvPr id="0" name=""/>
        <dsp:cNvSpPr/>
      </dsp:nvSpPr>
      <dsp:spPr>
        <a:xfrm>
          <a:off x="1125105" y="137789"/>
          <a:ext cx="1761441" cy="537024"/>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Digital Addictions</a:t>
          </a:r>
          <a:endParaRPr lang="en-IN" sz="1800" kern="1200" dirty="0">
            <a:solidFill>
              <a:schemeClr val="tx2">
                <a:lumMod val="10000"/>
              </a:schemeClr>
            </a:solidFill>
          </a:endParaRPr>
        </a:p>
      </dsp:txBody>
      <dsp:txXfrm>
        <a:off x="1125105" y="137789"/>
        <a:ext cx="1761441" cy="537024"/>
      </dsp:txXfrm>
    </dsp:sp>
    <dsp:sp modelId="{D9A07ECE-7A63-4EAE-9FE9-E7422C3A17E1}">
      <dsp:nvSpPr>
        <dsp:cNvPr id="0" name=""/>
        <dsp:cNvSpPr/>
      </dsp:nvSpPr>
      <dsp:spPr>
        <a:xfrm>
          <a:off x="1125105" y="809070"/>
          <a:ext cx="1761441" cy="537024"/>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Signs and Symptoms </a:t>
          </a:r>
          <a:endParaRPr lang="en-IN" sz="1800" kern="12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1125105" y="809070"/>
        <a:ext cx="1761441" cy="537024"/>
      </dsp:txXfrm>
    </dsp:sp>
    <dsp:sp modelId="{4F06C350-85DA-4538-950E-9E33C2D5D95B}">
      <dsp:nvSpPr>
        <dsp:cNvPr id="0" name=""/>
        <dsp:cNvSpPr/>
      </dsp:nvSpPr>
      <dsp:spPr>
        <a:xfrm>
          <a:off x="1125105" y="1480351"/>
          <a:ext cx="1761441" cy="537024"/>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Impacts</a:t>
          </a:r>
        </a:p>
      </dsp:txBody>
      <dsp:txXfrm>
        <a:off x="1125105" y="1480351"/>
        <a:ext cx="1761441" cy="537024"/>
      </dsp:txXfrm>
    </dsp:sp>
    <dsp:sp modelId="{66A93E8A-877C-4441-9975-5C089D6F4A91}">
      <dsp:nvSpPr>
        <dsp:cNvPr id="0" name=""/>
        <dsp:cNvSpPr/>
      </dsp:nvSpPr>
      <dsp:spPr>
        <a:xfrm>
          <a:off x="1125105" y="2151632"/>
          <a:ext cx="1761441" cy="537024"/>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Interventions </a:t>
          </a:r>
        </a:p>
      </dsp:txBody>
      <dsp:txXfrm>
        <a:off x="1125105" y="2151632"/>
        <a:ext cx="1761441" cy="5370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A1DBA-14D5-4BD3-A4B5-1EDE1720D7E9}">
      <dsp:nvSpPr>
        <dsp:cNvPr id="0" name=""/>
        <dsp:cNvSpPr/>
      </dsp:nvSpPr>
      <dsp:spPr>
        <a:xfrm>
          <a:off x="0" y="0"/>
          <a:ext cx="5667793" cy="724974"/>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solidFill>
                <a:schemeClr val="bg2">
                  <a:lumMod val="50000"/>
                </a:schemeClr>
              </a:solidFill>
            </a:rPr>
            <a:t>Identification of cognitive distortions- irrational and negative patterns of thinking </a:t>
          </a:r>
        </a:p>
      </dsp:txBody>
      <dsp:txXfrm>
        <a:off x="21234" y="21234"/>
        <a:ext cx="4824228" cy="682506"/>
      </dsp:txXfrm>
    </dsp:sp>
    <dsp:sp modelId="{C0B64C1C-9A62-420B-8508-95C5FAA6ACB7}">
      <dsp:nvSpPr>
        <dsp:cNvPr id="0" name=""/>
        <dsp:cNvSpPr/>
      </dsp:nvSpPr>
      <dsp:spPr>
        <a:xfrm>
          <a:off x="474677" y="856788"/>
          <a:ext cx="5667793" cy="724974"/>
        </a:xfrm>
        <a:prstGeom prst="roundRect">
          <a:avLst>
            <a:gd name="adj" fmla="val 10000"/>
          </a:avLst>
        </a:prstGeom>
        <a:solidFill>
          <a:schemeClr val="accent1">
            <a:shade val="50000"/>
            <a:hueOff val="126145"/>
            <a:satOff val="26457"/>
            <a:lumOff val="1748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a:solidFill>
                <a:schemeClr val="bg2">
                  <a:lumMod val="50000"/>
                </a:schemeClr>
              </a:solidFill>
            </a:rPr>
            <a:t>Put thought “under a microscope” </a:t>
          </a:r>
        </a:p>
      </dsp:txBody>
      <dsp:txXfrm>
        <a:off x="495911" y="878022"/>
        <a:ext cx="4679414" cy="682506"/>
      </dsp:txXfrm>
    </dsp:sp>
    <dsp:sp modelId="{F03328EA-A239-470F-81E9-FB9981768C6A}">
      <dsp:nvSpPr>
        <dsp:cNvPr id="0" name=""/>
        <dsp:cNvSpPr/>
      </dsp:nvSpPr>
      <dsp:spPr>
        <a:xfrm>
          <a:off x="942270" y="1713576"/>
          <a:ext cx="5667793" cy="724974"/>
        </a:xfrm>
        <a:prstGeom prst="roundRect">
          <a:avLst>
            <a:gd name="adj" fmla="val 10000"/>
          </a:avLst>
        </a:prstGeom>
        <a:solidFill>
          <a:schemeClr val="accent1">
            <a:shade val="50000"/>
            <a:hueOff val="252289"/>
            <a:satOff val="52914"/>
            <a:lumOff val="349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solidFill>
                <a:schemeClr val="bg2">
                  <a:lumMod val="50000"/>
                </a:schemeClr>
              </a:solidFill>
            </a:rPr>
            <a:t>Challenge the thought</a:t>
          </a:r>
        </a:p>
      </dsp:txBody>
      <dsp:txXfrm>
        <a:off x="963504" y="1734810"/>
        <a:ext cx="4686499" cy="682506"/>
      </dsp:txXfrm>
    </dsp:sp>
    <dsp:sp modelId="{B918BF3B-8327-45AA-9CA2-D091F3657281}">
      <dsp:nvSpPr>
        <dsp:cNvPr id="0" name=""/>
        <dsp:cNvSpPr/>
      </dsp:nvSpPr>
      <dsp:spPr>
        <a:xfrm>
          <a:off x="1416948" y="2570365"/>
          <a:ext cx="5667793" cy="724974"/>
        </a:xfrm>
        <a:prstGeom prst="roundRect">
          <a:avLst>
            <a:gd name="adj" fmla="val 10000"/>
          </a:avLst>
        </a:prstGeom>
        <a:solidFill>
          <a:schemeClr val="accent1">
            <a:shade val="50000"/>
            <a:hueOff val="126145"/>
            <a:satOff val="26457"/>
            <a:lumOff val="1748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solidFill>
                <a:schemeClr val="bg2">
                  <a:lumMod val="50000"/>
                </a:schemeClr>
              </a:solidFill>
            </a:rPr>
            <a:t>Create a more balanced thought </a:t>
          </a:r>
        </a:p>
      </dsp:txBody>
      <dsp:txXfrm>
        <a:off x="1438182" y="2591599"/>
        <a:ext cx="4679414" cy="682506"/>
      </dsp:txXfrm>
    </dsp:sp>
    <dsp:sp modelId="{326EF755-9BEB-48F4-A72C-2864A3465E3E}">
      <dsp:nvSpPr>
        <dsp:cNvPr id="0" name=""/>
        <dsp:cNvSpPr/>
      </dsp:nvSpPr>
      <dsp:spPr>
        <a:xfrm>
          <a:off x="5196559" y="555264"/>
          <a:ext cx="471233" cy="471233"/>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302586" y="555264"/>
        <a:ext cx="259179" cy="354603"/>
      </dsp:txXfrm>
    </dsp:sp>
    <dsp:sp modelId="{3CE552FC-6F08-4B18-9393-D6586AEEF011}">
      <dsp:nvSpPr>
        <dsp:cNvPr id="0" name=""/>
        <dsp:cNvSpPr/>
      </dsp:nvSpPr>
      <dsp:spPr>
        <a:xfrm>
          <a:off x="5671237" y="1412053"/>
          <a:ext cx="471233" cy="471233"/>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777264" y="1412053"/>
        <a:ext cx="259179" cy="354603"/>
      </dsp:txXfrm>
    </dsp:sp>
    <dsp:sp modelId="{858C3839-9A15-491B-A160-1C1941BB155D}">
      <dsp:nvSpPr>
        <dsp:cNvPr id="0" name=""/>
        <dsp:cNvSpPr/>
      </dsp:nvSpPr>
      <dsp:spPr>
        <a:xfrm>
          <a:off x="6138830" y="2268841"/>
          <a:ext cx="471233" cy="471233"/>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6244857" y="2268841"/>
        <a:ext cx="259179" cy="3546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9E079-C52B-464C-ABDA-D4A2D7FBBC16}">
      <dsp:nvSpPr>
        <dsp:cNvPr id="0" name=""/>
        <dsp:cNvSpPr/>
      </dsp:nvSpPr>
      <dsp:spPr>
        <a:xfrm>
          <a:off x="0" y="1544490"/>
          <a:ext cx="6096000" cy="1779435"/>
        </a:xfrm>
        <a:prstGeom prst="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N" sz="2300" kern="1200" dirty="0">
              <a:solidFill>
                <a:schemeClr val="bg2">
                  <a:lumMod val="50000"/>
                </a:schemeClr>
              </a:solidFill>
            </a:rPr>
            <a:t>Relationship between thoughts, feelings and behaviors </a:t>
          </a:r>
        </a:p>
      </dsp:txBody>
      <dsp:txXfrm>
        <a:off x="0" y="1544490"/>
        <a:ext cx="6096000" cy="960895"/>
      </dsp:txXfrm>
    </dsp:sp>
    <dsp:sp modelId="{63046016-915F-4630-8846-EE49B8B0F818}">
      <dsp:nvSpPr>
        <dsp:cNvPr id="0" name=""/>
        <dsp:cNvSpPr/>
      </dsp:nvSpPr>
      <dsp:spPr>
        <a:xfrm>
          <a:off x="2976" y="2469797"/>
          <a:ext cx="2030015" cy="818540"/>
        </a:xfrm>
        <a:prstGeom prst="rect">
          <a:avLst/>
        </a:prstGeom>
        <a:solidFill>
          <a:schemeClr val="accent1">
            <a:alpha val="90000"/>
            <a:tint val="55000"/>
            <a:hueOff val="0"/>
            <a:satOff val="0"/>
            <a:lumOff val="0"/>
            <a:alphaOff val="0"/>
          </a:schemeClr>
        </a:solidFill>
        <a:ln w="25400" cap="flat" cmpd="sng" algn="ctr">
          <a:solidFill>
            <a:schemeClr val="bg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chemeClr val="bg2">
                  <a:lumMod val="50000"/>
                </a:schemeClr>
              </a:solidFill>
            </a:rPr>
            <a:t>Behavior modification </a:t>
          </a:r>
        </a:p>
      </dsp:txBody>
      <dsp:txXfrm>
        <a:off x="2976" y="2469797"/>
        <a:ext cx="2030015" cy="818540"/>
      </dsp:txXfrm>
    </dsp:sp>
    <dsp:sp modelId="{44D92BDB-AD85-4815-A3CD-98D0D5744B78}">
      <dsp:nvSpPr>
        <dsp:cNvPr id="0" name=""/>
        <dsp:cNvSpPr/>
      </dsp:nvSpPr>
      <dsp:spPr>
        <a:xfrm>
          <a:off x="2032992" y="2469797"/>
          <a:ext cx="2030015" cy="818540"/>
        </a:xfrm>
        <a:prstGeom prst="rect">
          <a:avLst/>
        </a:prstGeom>
        <a:solidFill>
          <a:schemeClr val="accent1">
            <a:alpha val="90000"/>
            <a:tint val="55000"/>
            <a:hueOff val="0"/>
            <a:satOff val="0"/>
            <a:lumOff val="0"/>
            <a:alphaOff val="0"/>
          </a:schemeClr>
        </a:solidFill>
        <a:ln w="25400" cap="flat" cmpd="sng" algn="ctr">
          <a:solidFill>
            <a:schemeClr val="bg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chemeClr val="bg2">
                  <a:lumMod val="50000"/>
                </a:schemeClr>
              </a:solidFill>
            </a:rPr>
            <a:t>Cognitive restructuring </a:t>
          </a:r>
        </a:p>
      </dsp:txBody>
      <dsp:txXfrm>
        <a:off x="2032992" y="2469797"/>
        <a:ext cx="2030015" cy="818540"/>
      </dsp:txXfrm>
    </dsp:sp>
    <dsp:sp modelId="{EF9612A3-9BEA-4515-BB21-3B87A56F7609}">
      <dsp:nvSpPr>
        <dsp:cNvPr id="0" name=""/>
        <dsp:cNvSpPr/>
      </dsp:nvSpPr>
      <dsp:spPr>
        <a:xfrm>
          <a:off x="4063007" y="2469797"/>
          <a:ext cx="2030015" cy="818540"/>
        </a:xfrm>
        <a:prstGeom prst="rect">
          <a:avLst/>
        </a:prstGeom>
        <a:solidFill>
          <a:schemeClr val="accent1">
            <a:alpha val="90000"/>
            <a:tint val="55000"/>
            <a:hueOff val="0"/>
            <a:satOff val="0"/>
            <a:lumOff val="0"/>
            <a:alphaOff val="0"/>
          </a:schemeClr>
        </a:solidFill>
        <a:ln w="25400" cap="flat" cmpd="sng" algn="ctr">
          <a:solidFill>
            <a:schemeClr val="bg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chemeClr val="bg2">
                  <a:lumMod val="50000"/>
                </a:schemeClr>
              </a:solidFill>
            </a:rPr>
            <a:t>Harm reduction therapy </a:t>
          </a:r>
        </a:p>
      </dsp:txBody>
      <dsp:txXfrm>
        <a:off x="4063007" y="2469797"/>
        <a:ext cx="2030015" cy="818540"/>
      </dsp:txXfrm>
    </dsp:sp>
    <dsp:sp modelId="{54943BD4-30CB-41A9-B038-1B089C224071}">
      <dsp:nvSpPr>
        <dsp:cNvPr id="0" name=""/>
        <dsp:cNvSpPr/>
      </dsp:nvSpPr>
      <dsp:spPr>
        <a:xfrm rot="10800000">
          <a:off x="0" y="1150"/>
          <a:ext cx="6096000" cy="1570031"/>
        </a:xfrm>
        <a:prstGeom prst="upArrowCallout">
          <a:avLst/>
        </a:prstGeom>
        <a:solidFill>
          <a:schemeClr val="accent1">
            <a:shade val="50000"/>
            <a:hueOff val="252289"/>
            <a:satOff val="52914"/>
            <a:lumOff val="349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N" sz="2300" kern="1200" dirty="0">
              <a:solidFill>
                <a:schemeClr val="bg2">
                  <a:lumMod val="50000"/>
                </a:schemeClr>
              </a:solidFill>
            </a:rPr>
            <a:t>Problem focussed intervention </a:t>
          </a:r>
        </a:p>
      </dsp:txBody>
      <dsp:txXfrm rot="10800000">
        <a:off x="0" y="1150"/>
        <a:ext cx="6096000" cy="10201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7"/>
        <p:cNvGrpSpPr/>
        <p:nvPr/>
      </p:nvGrpSpPr>
      <p:grpSpPr>
        <a:xfrm>
          <a:off x="0" y="0"/>
          <a:ext cx="0" cy="0"/>
          <a:chOff x="0" y="0"/>
          <a:chExt cx="0" cy="0"/>
        </a:xfrm>
      </p:grpSpPr>
      <p:sp>
        <p:nvSpPr>
          <p:cNvPr id="2338" name="Google Shape;2338;g86fa6133bc_4_21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9" name="Google Shape;2339;g86fa6133bc_4_21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5"/>
        <p:cNvGrpSpPr/>
        <p:nvPr/>
      </p:nvGrpSpPr>
      <p:grpSpPr>
        <a:xfrm>
          <a:off x="0" y="0"/>
          <a:ext cx="0" cy="0"/>
          <a:chOff x="0" y="0"/>
          <a:chExt cx="0" cy="0"/>
        </a:xfrm>
      </p:grpSpPr>
      <p:sp>
        <p:nvSpPr>
          <p:cNvPr id="2636" name="Google Shape;2636;g8714a43093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7" name="Google Shape;2637;g8714a43093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8714a43093_3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8714a43093_3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42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0"/>
        <p:cNvGrpSpPr/>
        <p:nvPr/>
      </p:nvGrpSpPr>
      <p:grpSpPr>
        <a:xfrm>
          <a:off x="0" y="0"/>
          <a:ext cx="0" cy="0"/>
          <a:chOff x="0" y="0"/>
          <a:chExt cx="0" cy="0"/>
        </a:xfrm>
      </p:grpSpPr>
      <p:sp>
        <p:nvSpPr>
          <p:cNvPr id="2971" name="Google Shape;2971;g8714a43093_1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2" name="Google Shape;2972;g8714a43093_1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92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8714a43093_3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8714a43093_3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635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8714a43093_3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8714a43093_3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49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8714a43093_3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8714a43093_3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124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8714a43093_3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8714a43093_3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995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8714a43093_3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8714a43093_3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952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8714a43093_3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8714a43093_3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81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804e9800b4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804e9800b4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8"/>
        <p:cNvGrpSpPr/>
        <p:nvPr/>
      </p:nvGrpSpPr>
      <p:grpSpPr>
        <a:xfrm>
          <a:off x="0" y="0"/>
          <a:ext cx="0" cy="0"/>
          <a:chOff x="0" y="0"/>
          <a:chExt cx="0" cy="0"/>
        </a:xfrm>
      </p:grpSpPr>
      <p:sp>
        <p:nvSpPr>
          <p:cNvPr id="3459" name="Google Shape;3459;g8728718f4e_1_1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0" name="Google Shape;3460;g8728718f4e_1_1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8714a43093_3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8" name="Google Shape;3158;g8714a43093_3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8714a43093_3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8" name="Google Shape;3158;g8714a43093_3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719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8"/>
        <p:cNvGrpSpPr/>
        <p:nvPr/>
      </p:nvGrpSpPr>
      <p:grpSpPr>
        <a:xfrm>
          <a:off x="0" y="0"/>
          <a:ext cx="0" cy="0"/>
          <a:chOff x="0" y="0"/>
          <a:chExt cx="0" cy="0"/>
        </a:xfrm>
      </p:grpSpPr>
      <p:sp>
        <p:nvSpPr>
          <p:cNvPr id="3489" name="Google Shape;3489;g8728718f4e_1_1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0" name="Google Shape;3490;g8728718f4e_1_1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8714a43093_3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8714a43093_3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8714a43093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8714a43093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7"/>
        <p:cNvGrpSpPr/>
        <p:nvPr/>
      </p:nvGrpSpPr>
      <p:grpSpPr>
        <a:xfrm>
          <a:off x="0" y="0"/>
          <a:ext cx="0" cy="0"/>
          <a:chOff x="0" y="0"/>
          <a:chExt cx="0" cy="0"/>
        </a:xfrm>
      </p:grpSpPr>
      <p:sp>
        <p:nvSpPr>
          <p:cNvPr id="3188" name="Google Shape;3188;g8714a43093_3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9" name="Google Shape;3189;g8714a43093_3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804e9800b4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804e9800b4_0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804e9800b4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804e9800b4_0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94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3"/>
        <p:cNvGrpSpPr/>
        <p:nvPr/>
      </p:nvGrpSpPr>
      <p:grpSpPr>
        <a:xfrm>
          <a:off x="0" y="0"/>
          <a:ext cx="0" cy="0"/>
          <a:chOff x="0" y="0"/>
          <a:chExt cx="0" cy="0"/>
        </a:xfrm>
      </p:grpSpPr>
      <p:sp>
        <p:nvSpPr>
          <p:cNvPr id="2304" name="Google Shape;2304;g86fa6133bc_4_2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5" name="Google Shape;2305;g86fa6133bc_4_2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38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9"/>
        <p:cNvGrpSpPr/>
        <p:nvPr/>
      </p:nvGrpSpPr>
      <p:grpSpPr>
        <a:xfrm>
          <a:off x="0" y="0"/>
          <a:ext cx="0" cy="0"/>
          <a:chOff x="0" y="0"/>
          <a:chExt cx="0" cy="0"/>
        </a:xfrm>
      </p:grpSpPr>
      <p:sp>
        <p:nvSpPr>
          <p:cNvPr id="2180" name="Google Shape;2180;g804e9800b4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1" name="Google Shape;2181;g804e9800b4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0"/>
        <p:cNvGrpSpPr/>
        <p:nvPr/>
      </p:nvGrpSpPr>
      <p:grpSpPr>
        <a:xfrm>
          <a:off x="0" y="0"/>
          <a:ext cx="0" cy="0"/>
          <a:chOff x="0" y="0"/>
          <a:chExt cx="0" cy="0"/>
        </a:xfrm>
      </p:grpSpPr>
      <p:sp>
        <p:nvSpPr>
          <p:cNvPr id="2691" name="Google Shape;2691;g8714a43093_1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2" name="Google Shape;2692;g8714a43093_1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8728718f4e_1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8728718f4e_1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5"/>
        <p:cNvGrpSpPr/>
        <p:nvPr/>
      </p:nvGrpSpPr>
      <p:grpSpPr>
        <a:xfrm>
          <a:off x="0" y="0"/>
          <a:ext cx="0" cy="0"/>
          <a:chOff x="0" y="0"/>
          <a:chExt cx="0" cy="0"/>
        </a:xfrm>
      </p:grpSpPr>
      <p:sp>
        <p:nvSpPr>
          <p:cNvPr id="3006" name="Google Shape;3006;g8714a43093_1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7" name="Google Shape;3007;g8714a43093_1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5248656" y="2002536"/>
            <a:ext cx="3264300" cy="179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5248656" y="3721608"/>
            <a:ext cx="3264300" cy="89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10" name="Google Shape;10;p2"/>
          <p:cNvCxnSpPr/>
          <p:nvPr/>
        </p:nvCxnSpPr>
        <p:spPr>
          <a:xfrm flipH="1">
            <a:off x="5827050" y="451300"/>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5690580" y="4258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688325" y="4232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27069" y="4623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724827" y="4597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66657" y="5018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64415" y="4996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x columns of text">
  <p:cSld name="CUSTOM_8">
    <p:spTree>
      <p:nvGrpSpPr>
        <p:cNvPr id="1" name="Shape 760"/>
        <p:cNvGrpSpPr/>
        <p:nvPr/>
      </p:nvGrpSpPr>
      <p:grpSpPr>
        <a:xfrm>
          <a:off x="0" y="0"/>
          <a:ext cx="0" cy="0"/>
          <a:chOff x="0" y="0"/>
          <a:chExt cx="0" cy="0"/>
        </a:xfrm>
      </p:grpSpPr>
      <p:sp>
        <p:nvSpPr>
          <p:cNvPr id="761" name="Google Shape;761;p17"/>
          <p:cNvSpPr txBox="1">
            <a:spLocks noGrp="1"/>
          </p:cNvSpPr>
          <p:nvPr>
            <p:ph type="title"/>
          </p:nvPr>
        </p:nvSpPr>
        <p:spPr>
          <a:xfrm>
            <a:off x="3090672" y="338328"/>
            <a:ext cx="2962800" cy="5760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762" name="Google Shape;762;p17"/>
          <p:cNvSpPr txBox="1">
            <a:spLocks noGrp="1"/>
          </p:cNvSpPr>
          <p:nvPr>
            <p:ph type="subTitle" idx="1"/>
          </p:nvPr>
        </p:nvSpPr>
        <p:spPr>
          <a:xfrm>
            <a:off x="152242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3" name="Google Shape;763;p17"/>
          <p:cNvSpPr txBox="1">
            <a:spLocks noGrp="1"/>
          </p:cNvSpPr>
          <p:nvPr>
            <p:ph type="subTitle" idx="2"/>
          </p:nvPr>
        </p:nvSpPr>
        <p:spPr>
          <a:xfrm>
            <a:off x="152242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4" name="Google Shape;764;p17"/>
          <p:cNvSpPr txBox="1">
            <a:spLocks noGrp="1"/>
          </p:cNvSpPr>
          <p:nvPr>
            <p:ph type="subTitle" idx="3"/>
          </p:nvPr>
        </p:nvSpPr>
        <p:spPr>
          <a:xfrm>
            <a:off x="3689552" y="1588336"/>
            <a:ext cx="17649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5" name="Google Shape;765;p17"/>
          <p:cNvSpPr txBox="1">
            <a:spLocks noGrp="1"/>
          </p:cNvSpPr>
          <p:nvPr>
            <p:ph type="subTitle" idx="4"/>
          </p:nvPr>
        </p:nvSpPr>
        <p:spPr>
          <a:xfrm>
            <a:off x="3689552"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9pPr>
          </a:lstStyle>
          <a:p>
            <a:endParaRPr/>
          </a:p>
        </p:txBody>
      </p:sp>
      <p:sp>
        <p:nvSpPr>
          <p:cNvPr id="766" name="Google Shape;766;p17"/>
          <p:cNvSpPr txBox="1">
            <a:spLocks noGrp="1"/>
          </p:cNvSpPr>
          <p:nvPr>
            <p:ph type="subTitle" idx="5"/>
          </p:nvPr>
        </p:nvSpPr>
        <p:spPr>
          <a:xfrm>
            <a:off x="585667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7" name="Google Shape;767;p17"/>
          <p:cNvSpPr txBox="1">
            <a:spLocks noGrp="1"/>
          </p:cNvSpPr>
          <p:nvPr>
            <p:ph type="subTitle" idx="6"/>
          </p:nvPr>
        </p:nvSpPr>
        <p:spPr>
          <a:xfrm>
            <a:off x="585667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8" name="Google Shape;768;p17"/>
          <p:cNvSpPr txBox="1">
            <a:spLocks noGrp="1"/>
          </p:cNvSpPr>
          <p:nvPr>
            <p:ph type="subTitle" idx="7"/>
          </p:nvPr>
        </p:nvSpPr>
        <p:spPr>
          <a:xfrm>
            <a:off x="152242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9" name="Google Shape;769;p17"/>
          <p:cNvSpPr txBox="1">
            <a:spLocks noGrp="1"/>
          </p:cNvSpPr>
          <p:nvPr>
            <p:ph type="subTitle" idx="8"/>
          </p:nvPr>
        </p:nvSpPr>
        <p:spPr>
          <a:xfrm>
            <a:off x="152242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0" name="Google Shape;770;p17"/>
          <p:cNvSpPr txBox="1">
            <a:spLocks noGrp="1"/>
          </p:cNvSpPr>
          <p:nvPr>
            <p:ph type="subTitle" idx="9"/>
          </p:nvPr>
        </p:nvSpPr>
        <p:spPr>
          <a:xfrm>
            <a:off x="3597450" y="3215961"/>
            <a:ext cx="19491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71" name="Google Shape;771;p17"/>
          <p:cNvSpPr txBox="1">
            <a:spLocks noGrp="1"/>
          </p:cNvSpPr>
          <p:nvPr>
            <p:ph type="subTitle" idx="13"/>
          </p:nvPr>
        </p:nvSpPr>
        <p:spPr>
          <a:xfrm>
            <a:off x="3597500" y="3556017"/>
            <a:ext cx="19491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2" name="Google Shape;772;p17"/>
          <p:cNvSpPr txBox="1">
            <a:spLocks noGrp="1"/>
          </p:cNvSpPr>
          <p:nvPr>
            <p:ph type="subTitle" idx="14"/>
          </p:nvPr>
        </p:nvSpPr>
        <p:spPr>
          <a:xfrm>
            <a:off x="585667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73" name="Google Shape;773;p17"/>
          <p:cNvSpPr txBox="1">
            <a:spLocks noGrp="1"/>
          </p:cNvSpPr>
          <p:nvPr>
            <p:ph type="subTitle" idx="15"/>
          </p:nvPr>
        </p:nvSpPr>
        <p:spPr>
          <a:xfrm>
            <a:off x="585667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cxnSp>
        <p:nvCxnSpPr>
          <p:cNvPr id="774" name="Google Shape;774;p17"/>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775" name="Google Shape;775;p17"/>
          <p:cNvCxnSpPr/>
          <p:nvPr/>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776" name="Google Shape;776;p17"/>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777" name="Google Shape;777;p17"/>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778" name="Google Shape;778;p17"/>
          <p:cNvGrpSpPr/>
          <p:nvPr/>
        </p:nvGrpSpPr>
        <p:grpSpPr>
          <a:xfrm flipH="1">
            <a:off x="1278333" y="4513075"/>
            <a:ext cx="581800" cy="582350"/>
            <a:chOff x="8064275" y="887850"/>
            <a:chExt cx="581800" cy="582350"/>
          </a:xfrm>
        </p:grpSpPr>
        <p:sp>
          <p:nvSpPr>
            <p:cNvPr id="779" name="Google Shape;779;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7"/>
          <p:cNvGrpSpPr/>
          <p:nvPr/>
        </p:nvGrpSpPr>
        <p:grpSpPr>
          <a:xfrm flipH="1">
            <a:off x="2747608" y="4340463"/>
            <a:ext cx="292025" cy="292575"/>
            <a:chOff x="7353050" y="316275"/>
            <a:chExt cx="292025" cy="292575"/>
          </a:xfrm>
        </p:grpSpPr>
        <p:sp>
          <p:nvSpPr>
            <p:cNvPr id="786" name="Google Shape;786;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17"/>
          <p:cNvGrpSpPr/>
          <p:nvPr/>
        </p:nvGrpSpPr>
        <p:grpSpPr>
          <a:xfrm flipH="1">
            <a:off x="171308" y="4315025"/>
            <a:ext cx="175000" cy="175000"/>
            <a:chOff x="8792300" y="321275"/>
            <a:chExt cx="175000" cy="175000"/>
          </a:xfrm>
        </p:grpSpPr>
        <p:sp>
          <p:nvSpPr>
            <p:cNvPr id="791" name="Google Shape;791;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7"/>
          <p:cNvGrpSpPr/>
          <p:nvPr/>
        </p:nvGrpSpPr>
        <p:grpSpPr>
          <a:xfrm>
            <a:off x="3873197" y="4657550"/>
            <a:ext cx="293111" cy="293388"/>
            <a:chOff x="3164039" y="430875"/>
            <a:chExt cx="293111" cy="293388"/>
          </a:xfrm>
        </p:grpSpPr>
        <p:sp>
          <p:nvSpPr>
            <p:cNvPr id="796" name="Google Shape;796;p1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17"/>
          <p:cNvGrpSpPr/>
          <p:nvPr/>
        </p:nvGrpSpPr>
        <p:grpSpPr>
          <a:xfrm flipH="1">
            <a:off x="242270" y="4142425"/>
            <a:ext cx="175013" cy="27000"/>
            <a:chOff x="5662375" y="212375"/>
            <a:chExt cx="175013" cy="27000"/>
          </a:xfrm>
        </p:grpSpPr>
        <p:sp>
          <p:nvSpPr>
            <p:cNvPr id="803" name="Google Shape;803;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06" name="Google Shape;806;p17"/>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807" name="Google Shape;807;p17"/>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808" name="Google Shape;808;p17"/>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809" name="Google Shape;809;p17"/>
          <p:cNvGrpSpPr/>
          <p:nvPr/>
        </p:nvGrpSpPr>
        <p:grpSpPr>
          <a:xfrm>
            <a:off x="8064275" y="1040250"/>
            <a:ext cx="581800" cy="582350"/>
            <a:chOff x="8064275" y="887850"/>
            <a:chExt cx="581800" cy="582350"/>
          </a:xfrm>
        </p:grpSpPr>
        <p:sp>
          <p:nvSpPr>
            <p:cNvPr id="810" name="Google Shape;810;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a:off x="7353050" y="316275"/>
            <a:ext cx="292025" cy="292575"/>
            <a:chOff x="7353050" y="316275"/>
            <a:chExt cx="292025" cy="292575"/>
          </a:xfrm>
        </p:grpSpPr>
        <p:sp>
          <p:nvSpPr>
            <p:cNvPr id="817" name="Google Shape;817;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7"/>
          <p:cNvGrpSpPr/>
          <p:nvPr/>
        </p:nvGrpSpPr>
        <p:grpSpPr>
          <a:xfrm>
            <a:off x="8792300" y="321275"/>
            <a:ext cx="175000" cy="175000"/>
            <a:chOff x="8792300" y="321275"/>
            <a:chExt cx="175000" cy="175000"/>
          </a:xfrm>
        </p:grpSpPr>
        <p:sp>
          <p:nvSpPr>
            <p:cNvPr id="822" name="Google Shape;822;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17"/>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17"/>
          <p:cNvGrpSpPr/>
          <p:nvPr/>
        </p:nvGrpSpPr>
        <p:grpSpPr>
          <a:xfrm>
            <a:off x="8490050" y="170875"/>
            <a:ext cx="175013" cy="27000"/>
            <a:chOff x="5662375" y="212375"/>
            <a:chExt cx="175013" cy="27000"/>
          </a:xfrm>
        </p:grpSpPr>
        <p:sp>
          <p:nvSpPr>
            <p:cNvPr id="833" name="Google Shape;833;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7"/>
          <p:cNvGrpSpPr/>
          <p:nvPr/>
        </p:nvGrpSpPr>
        <p:grpSpPr>
          <a:xfrm>
            <a:off x="8678350" y="1658000"/>
            <a:ext cx="175013" cy="27000"/>
            <a:chOff x="5662375" y="212375"/>
            <a:chExt cx="175013" cy="27000"/>
          </a:xfrm>
        </p:grpSpPr>
        <p:sp>
          <p:nvSpPr>
            <p:cNvPr id="837" name="Google Shape;837;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2">
  <p:cSld name="CUSTOM_10">
    <p:spTree>
      <p:nvGrpSpPr>
        <p:cNvPr id="1" name="Shape 840"/>
        <p:cNvGrpSpPr/>
        <p:nvPr/>
      </p:nvGrpSpPr>
      <p:grpSpPr>
        <a:xfrm>
          <a:off x="0" y="0"/>
          <a:ext cx="0" cy="0"/>
          <a:chOff x="0" y="0"/>
          <a:chExt cx="0" cy="0"/>
        </a:xfrm>
      </p:grpSpPr>
      <p:sp>
        <p:nvSpPr>
          <p:cNvPr id="841" name="Google Shape;841;p18"/>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842" name="Google Shape;842;p18"/>
          <p:cNvSpPr txBox="1">
            <a:spLocks noGrp="1"/>
          </p:cNvSpPr>
          <p:nvPr>
            <p:ph type="subTitle" idx="1"/>
          </p:nvPr>
        </p:nvSpPr>
        <p:spPr>
          <a:xfrm>
            <a:off x="4690875" y="1491351"/>
            <a:ext cx="3557100" cy="265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cxnSp>
        <p:nvCxnSpPr>
          <p:cNvPr id="843" name="Google Shape;843;p18"/>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844" name="Google Shape;844;p18"/>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845" name="Google Shape;845;p18"/>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2" name="Google Shape;862;p18"/>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79" name="Google Shape;879;p18"/>
          <p:cNvCxnSpPr/>
          <p:nvPr/>
        </p:nvCxnSpPr>
        <p:spPr>
          <a:xfrm flipH="1">
            <a:off x="5101704"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880" name="Google Shape;880;p18"/>
          <p:cNvCxnSpPr/>
          <p:nvPr/>
        </p:nvCxnSpPr>
        <p:spPr>
          <a:xfrm rot="10800000">
            <a:off x="6234804"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881" name="Google Shape;881;p18"/>
          <p:cNvCxnSpPr/>
          <p:nvPr/>
        </p:nvCxnSpPr>
        <p:spPr>
          <a:xfrm flipH="1">
            <a:off x="7547529"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882" name="Google Shape;882;p18"/>
          <p:cNvCxnSpPr/>
          <p:nvPr/>
        </p:nvCxnSpPr>
        <p:spPr>
          <a:xfrm flipH="1">
            <a:off x="8872054"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of text 3">
  <p:cSld name="CUSTOM_13">
    <p:spTree>
      <p:nvGrpSpPr>
        <p:cNvPr id="1" name="Shape 1062"/>
        <p:cNvGrpSpPr/>
        <p:nvPr/>
      </p:nvGrpSpPr>
      <p:grpSpPr>
        <a:xfrm>
          <a:off x="0" y="0"/>
          <a:ext cx="0" cy="0"/>
          <a:chOff x="0" y="0"/>
          <a:chExt cx="0" cy="0"/>
        </a:xfrm>
      </p:grpSpPr>
      <p:sp>
        <p:nvSpPr>
          <p:cNvPr id="1063" name="Google Shape;1063;p21"/>
          <p:cNvSpPr txBox="1">
            <a:spLocks noGrp="1"/>
          </p:cNvSpPr>
          <p:nvPr>
            <p:ph type="title"/>
          </p:nvPr>
        </p:nvSpPr>
        <p:spPr>
          <a:xfrm>
            <a:off x="2962656" y="338328"/>
            <a:ext cx="32187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w="9525" cap="flat" cmpd="sng">
              <a:solidFill>
                <a:schemeClr val="dk2"/>
              </a:solidFill>
              <a:prstDash val="solid"/>
              <a:round/>
              <a:headEnd type="none" w="med" len="med"/>
              <a:tailEnd type="none" w="med" len="med"/>
            </a:ln>
          </p:spPr>
        </p:cxnSp>
        <p:cxnSp>
          <p:nvCxnSpPr>
            <p:cNvPr id="1066" name="Google Shape;1066;p21"/>
            <p:cNvCxnSpPr/>
            <p:nvPr/>
          </p:nvCxnSpPr>
          <p:spPr>
            <a:xfrm>
              <a:off x="8666025" y="-1158"/>
              <a:ext cx="0" cy="1902000"/>
            </a:xfrm>
            <a:prstGeom prst="straightConnector1">
              <a:avLst/>
            </a:prstGeom>
            <a:noFill/>
            <a:ln w="9525" cap="flat" cmpd="sng">
              <a:solidFill>
                <a:schemeClr val="dk2"/>
              </a:solidFill>
              <a:prstDash val="solid"/>
              <a:round/>
              <a:headEnd type="none" w="med" len="med"/>
              <a:tailEnd type="none" w="med" len="med"/>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4" name="Google Shape;1084;p21"/>
          <p:cNvSpPr txBox="1">
            <a:spLocks noGrp="1"/>
          </p:cNvSpPr>
          <p:nvPr>
            <p:ph type="subTitle" idx="1"/>
          </p:nvPr>
        </p:nvSpPr>
        <p:spPr>
          <a:xfrm>
            <a:off x="1408175" y="1035279"/>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5" name="Google Shape;1085;p21"/>
          <p:cNvSpPr txBox="1">
            <a:spLocks noGrp="1"/>
          </p:cNvSpPr>
          <p:nvPr>
            <p:ph type="subTitle" idx="2"/>
          </p:nvPr>
        </p:nvSpPr>
        <p:spPr>
          <a:xfrm>
            <a:off x="1408175" y="1336956"/>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6" name="Google Shape;1086;p21"/>
          <p:cNvSpPr txBox="1">
            <a:spLocks noGrp="1"/>
          </p:cNvSpPr>
          <p:nvPr>
            <p:ph type="subTitle" idx="3"/>
          </p:nvPr>
        </p:nvSpPr>
        <p:spPr>
          <a:xfrm>
            <a:off x="1408175" y="2309476"/>
            <a:ext cx="2184000" cy="45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7" name="Google Shape;1087;p21"/>
          <p:cNvSpPr txBox="1">
            <a:spLocks noGrp="1"/>
          </p:cNvSpPr>
          <p:nvPr>
            <p:ph type="subTitle" idx="4"/>
          </p:nvPr>
        </p:nvSpPr>
        <p:spPr>
          <a:xfrm>
            <a:off x="1408175" y="2609979"/>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8" name="Google Shape;1088;p21"/>
          <p:cNvSpPr txBox="1">
            <a:spLocks noGrp="1"/>
          </p:cNvSpPr>
          <p:nvPr>
            <p:ph type="subTitle" idx="5"/>
          </p:nvPr>
        </p:nvSpPr>
        <p:spPr>
          <a:xfrm>
            <a:off x="1408175" y="3587645"/>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9" name="Google Shape;1089;p21"/>
          <p:cNvSpPr txBox="1">
            <a:spLocks noGrp="1"/>
          </p:cNvSpPr>
          <p:nvPr>
            <p:ph type="subTitle" idx="6"/>
          </p:nvPr>
        </p:nvSpPr>
        <p:spPr>
          <a:xfrm>
            <a:off x="1408175" y="3889317"/>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of text 4">
  <p:cSld name="CUSTOM_14">
    <p:spTree>
      <p:nvGrpSpPr>
        <p:cNvPr id="1" name="Shape 1090"/>
        <p:cNvGrpSpPr/>
        <p:nvPr/>
      </p:nvGrpSpPr>
      <p:grpSpPr>
        <a:xfrm>
          <a:off x="0" y="0"/>
          <a:ext cx="0" cy="0"/>
          <a:chOff x="0" y="0"/>
          <a:chExt cx="0" cy="0"/>
        </a:xfrm>
      </p:grpSpPr>
      <p:cxnSp>
        <p:nvCxnSpPr>
          <p:cNvPr id="1091" name="Google Shape;1091;p22"/>
          <p:cNvCxnSpPr/>
          <p:nvPr/>
        </p:nvCxnSpPr>
        <p:spPr>
          <a:xfrm>
            <a:off x="590450" y="4340600"/>
            <a:ext cx="670200" cy="423000"/>
          </a:xfrm>
          <a:prstGeom prst="straightConnector1">
            <a:avLst/>
          </a:prstGeom>
          <a:noFill/>
          <a:ln w="9525" cap="flat" cmpd="sng">
            <a:solidFill>
              <a:schemeClr val="dk2"/>
            </a:solidFill>
            <a:prstDash val="solid"/>
            <a:round/>
            <a:headEnd type="none" w="med" len="med"/>
            <a:tailEnd type="none" w="med" len="med"/>
          </a:ln>
        </p:spPr>
      </p:cxnSp>
      <p:sp>
        <p:nvSpPr>
          <p:cNvPr id="1092" name="Google Shape;1092;p22"/>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093" name="Google Shape;1093;p22"/>
          <p:cNvCxnSpPr/>
          <p:nvPr/>
        </p:nvCxnSpPr>
        <p:spPr>
          <a:xfrm rot="10800000" flipH="1">
            <a:off x="0" y="4332550"/>
            <a:ext cx="590700" cy="663900"/>
          </a:xfrm>
          <a:prstGeom prst="straightConnector1">
            <a:avLst/>
          </a:prstGeom>
          <a:noFill/>
          <a:ln w="9525" cap="flat" cmpd="sng">
            <a:solidFill>
              <a:schemeClr val="dk2"/>
            </a:solidFill>
            <a:prstDash val="solid"/>
            <a:round/>
            <a:headEnd type="none" w="med" len="med"/>
            <a:tailEnd type="none" w="med" len="med"/>
          </a:ln>
        </p:spPr>
      </p:cxnSp>
      <p:grpSp>
        <p:nvGrpSpPr>
          <p:cNvPr id="1094" name="Google Shape;1094;p22"/>
          <p:cNvGrpSpPr/>
          <p:nvPr/>
        </p:nvGrpSpPr>
        <p:grpSpPr>
          <a:xfrm flipH="1">
            <a:off x="431725" y="4183775"/>
            <a:ext cx="292025" cy="292575"/>
            <a:chOff x="7353050" y="316275"/>
            <a:chExt cx="292025" cy="292575"/>
          </a:xfrm>
        </p:grpSpPr>
        <p:sp>
          <p:nvSpPr>
            <p:cNvPr id="1095" name="Google Shape;1095;p2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22"/>
          <p:cNvGrpSpPr/>
          <p:nvPr/>
        </p:nvGrpSpPr>
        <p:grpSpPr>
          <a:xfrm>
            <a:off x="1075789" y="4604675"/>
            <a:ext cx="293111" cy="293388"/>
            <a:chOff x="3164039" y="430875"/>
            <a:chExt cx="293111" cy="293388"/>
          </a:xfrm>
        </p:grpSpPr>
        <p:sp>
          <p:nvSpPr>
            <p:cNvPr id="1100" name="Google Shape;1100;p22"/>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06" name="Google Shape;1106;p22"/>
          <p:cNvCxnSpPr/>
          <p:nvPr/>
        </p:nvCxnSpPr>
        <p:spPr>
          <a:xfrm rot="10800000">
            <a:off x="7196975" y="295100"/>
            <a:ext cx="1157100" cy="542700"/>
          </a:xfrm>
          <a:prstGeom prst="straightConnector1">
            <a:avLst/>
          </a:prstGeom>
          <a:noFill/>
          <a:ln w="9525" cap="flat" cmpd="sng">
            <a:solidFill>
              <a:schemeClr val="dk2"/>
            </a:solidFill>
            <a:prstDash val="solid"/>
            <a:round/>
            <a:headEnd type="none" w="med" len="med"/>
            <a:tailEnd type="none" w="med" len="med"/>
          </a:ln>
        </p:spPr>
      </p:cxnSp>
      <p:cxnSp>
        <p:nvCxnSpPr>
          <p:cNvPr id="1107" name="Google Shape;1107;p22"/>
          <p:cNvCxnSpPr/>
          <p:nvPr/>
        </p:nvCxnSpPr>
        <p:spPr>
          <a:xfrm flipH="1">
            <a:off x="8354075" y="-6625"/>
            <a:ext cx="791400" cy="836400"/>
          </a:xfrm>
          <a:prstGeom prst="straightConnector1">
            <a:avLst/>
          </a:prstGeom>
          <a:noFill/>
          <a:ln w="9525" cap="flat" cmpd="sng">
            <a:solidFill>
              <a:schemeClr val="dk2"/>
            </a:solidFill>
            <a:prstDash val="solid"/>
            <a:round/>
            <a:headEnd type="none" w="med" len="med"/>
            <a:tailEnd type="none" w="med" len="med"/>
          </a:ln>
        </p:spPr>
      </p:cxnSp>
      <p:grpSp>
        <p:nvGrpSpPr>
          <p:cNvPr id="1108" name="Google Shape;1108;p22"/>
          <p:cNvGrpSpPr/>
          <p:nvPr/>
        </p:nvGrpSpPr>
        <p:grpSpPr>
          <a:xfrm>
            <a:off x="8064275" y="526925"/>
            <a:ext cx="581800" cy="582350"/>
            <a:chOff x="8064275" y="887850"/>
            <a:chExt cx="581800" cy="582350"/>
          </a:xfrm>
        </p:grpSpPr>
        <p:sp>
          <p:nvSpPr>
            <p:cNvPr id="1109" name="Google Shape;1109;p2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22"/>
          <p:cNvGrpSpPr/>
          <p:nvPr/>
        </p:nvGrpSpPr>
        <p:grpSpPr>
          <a:xfrm>
            <a:off x="7033875" y="170875"/>
            <a:ext cx="292025" cy="292575"/>
            <a:chOff x="7353050" y="316275"/>
            <a:chExt cx="292025" cy="292575"/>
          </a:xfrm>
        </p:grpSpPr>
        <p:sp>
          <p:nvSpPr>
            <p:cNvPr id="1116" name="Google Shape;1116;p2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22"/>
          <p:cNvGrpSpPr/>
          <p:nvPr/>
        </p:nvGrpSpPr>
        <p:grpSpPr>
          <a:xfrm>
            <a:off x="8757950" y="229650"/>
            <a:ext cx="175000" cy="175000"/>
            <a:chOff x="8792300" y="321275"/>
            <a:chExt cx="175000" cy="175000"/>
          </a:xfrm>
        </p:grpSpPr>
        <p:sp>
          <p:nvSpPr>
            <p:cNvPr id="1121" name="Google Shape;1121;p22"/>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22"/>
          <p:cNvGrpSpPr/>
          <p:nvPr/>
        </p:nvGrpSpPr>
        <p:grpSpPr>
          <a:xfrm>
            <a:off x="8490050" y="170875"/>
            <a:ext cx="175013" cy="27000"/>
            <a:chOff x="5662375" y="212375"/>
            <a:chExt cx="175013" cy="27000"/>
          </a:xfrm>
        </p:grpSpPr>
        <p:sp>
          <p:nvSpPr>
            <p:cNvPr id="1126" name="Google Shape;1126;p2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22"/>
          <p:cNvGrpSpPr/>
          <p:nvPr/>
        </p:nvGrpSpPr>
        <p:grpSpPr>
          <a:xfrm>
            <a:off x="7916350" y="1124600"/>
            <a:ext cx="175013" cy="27000"/>
            <a:chOff x="5662375" y="212375"/>
            <a:chExt cx="175013" cy="27000"/>
          </a:xfrm>
        </p:grpSpPr>
        <p:sp>
          <p:nvSpPr>
            <p:cNvPr id="1130" name="Google Shape;1130;p2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22"/>
          <p:cNvSpPr txBox="1">
            <a:spLocks noGrp="1"/>
          </p:cNvSpPr>
          <p:nvPr>
            <p:ph type="subTitle" idx="1"/>
          </p:nvPr>
        </p:nvSpPr>
        <p:spPr>
          <a:xfrm>
            <a:off x="5641848" y="2743200"/>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134" name="Google Shape;1134;p22"/>
          <p:cNvSpPr txBox="1">
            <a:spLocks noGrp="1"/>
          </p:cNvSpPr>
          <p:nvPr>
            <p:ph type="subTitle" idx="2"/>
          </p:nvPr>
        </p:nvSpPr>
        <p:spPr>
          <a:xfrm>
            <a:off x="3639312" y="1636776"/>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135" name="Google Shape;1135;p22"/>
          <p:cNvSpPr txBox="1">
            <a:spLocks noGrp="1"/>
          </p:cNvSpPr>
          <p:nvPr>
            <p:ph type="subTitle" idx="3"/>
          </p:nvPr>
        </p:nvSpPr>
        <p:spPr>
          <a:xfrm>
            <a:off x="1636776" y="2249424"/>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136" name="Google Shape;1136;p22"/>
          <p:cNvSpPr txBox="1">
            <a:spLocks noGrp="1"/>
          </p:cNvSpPr>
          <p:nvPr>
            <p:ph type="subTitle" idx="4"/>
          </p:nvPr>
        </p:nvSpPr>
        <p:spPr>
          <a:xfrm>
            <a:off x="5641848" y="3081528"/>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137" name="Google Shape;1137;p22"/>
          <p:cNvSpPr txBox="1">
            <a:spLocks noGrp="1"/>
          </p:cNvSpPr>
          <p:nvPr>
            <p:ph type="subTitle" idx="5"/>
          </p:nvPr>
        </p:nvSpPr>
        <p:spPr>
          <a:xfrm>
            <a:off x="3639312" y="1975104"/>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138" name="Google Shape;1138;p22"/>
          <p:cNvSpPr txBox="1">
            <a:spLocks noGrp="1"/>
          </p:cNvSpPr>
          <p:nvPr>
            <p:ph type="subTitle" idx="6"/>
          </p:nvPr>
        </p:nvSpPr>
        <p:spPr>
          <a:xfrm>
            <a:off x="1636776" y="2596896"/>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5">
    <p:spTree>
      <p:nvGrpSpPr>
        <p:cNvPr id="1" name="Shape 1183"/>
        <p:cNvGrpSpPr/>
        <p:nvPr/>
      </p:nvGrpSpPr>
      <p:grpSpPr>
        <a:xfrm>
          <a:off x="0" y="0"/>
          <a:ext cx="0" cy="0"/>
          <a:chOff x="0" y="0"/>
          <a:chExt cx="0" cy="0"/>
        </a:xfrm>
      </p:grpSpPr>
      <p:sp>
        <p:nvSpPr>
          <p:cNvPr id="1184" name="Google Shape;1184;p24"/>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cxnSp>
        <p:nvCxnSpPr>
          <p:cNvPr id="1185" name="Google Shape;1185;p24"/>
          <p:cNvCxnSpPr/>
          <p:nvPr/>
        </p:nvCxnSpPr>
        <p:spPr>
          <a:xfrm>
            <a:off x="590450" y="4340600"/>
            <a:ext cx="670200" cy="423000"/>
          </a:xfrm>
          <a:prstGeom prst="straightConnector1">
            <a:avLst/>
          </a:prstGeom>
          <a:noFill/>
          <a:ln w="9525" cap="flat" cmpd="sng">
            <a:solidFill>
              <a:schemeClr val="dk1"/>
            </a:solidFill>
            <a:prstDash val="solid"/>
            <a:round/>
            <a:headEnd type="none" w="med" len="med"/>
            <a:tailEnd type="none" w="med" len="med"/>
          </a:ln>
        </p:spPr>
      </p:cxnSp>
      <p:cxnSp>
        <p:nvCxnSpPr>
          <p:cNvPr id="1186" name="Google Shape;1186;p24"/>
          <p:cNvCxnSpPr/>
          <p:nvPr/>
        </p:nvCxnSpPr>
        <p:spPr>
          <a:xfrm rot="10800000" flipH="1">
            <a:off x="0" y="4332550"/>
            <a:ext cx="590700" cy="663900"/>
          </a:xfrm>
          <a:prstGeom prst="straightConnector1">
            <a:avLst/>
          </a:prstGeom>
          <a:noFill/>
          <a:ln w="9525" cap="flat" cmpd="sng">
            <a:solidFill>
              <a:schemeClr val="dk1"/>
            </a:solidFill>
            <a:prstDash val="solid"/>
            <a:round/>
            <a:headEnd type="none" w="med" len="med"/>
            <a:tailEnd type="none" w="med" len="med"/>
          </a:ln>
        </p:spPr>
      </p:cxnSp>
      <p:grpSp>
        <p:nvGrpSpPr>
          <p:cNvPr id="1187" name="Google Shape;1187;p24"/>
          <p:cNvGrpSpPr/>
          <p:nvPr/>
        </p:nvGrpSpPr>
        <p:grpSpPr>
          <a:xfrm flipH="1">
            <a:off x="431725" y="4183775"/>
            <a:ext cx="292025" cy="292575"/>
            <a:chOff x="7353050" y="316275"/>
            <a:chExt cx="292025" cy="292575"/>
          </a:xfrm>
        </p:grpSpPr>
        <p:sp>
          <p:nvSpPr>
            <p:cNvPr id="1188" name="Google Shape;1188;p2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24"/>
          <p:cNvGrpSpPr/>
          <p:nvPr/>
        </p:nvGrpSpPr>
        <p:grpSpPr>
          <a:xfrm>
            <a:off x="1075789" y="4604675"/>
            <a:ext cx="293111" cy="293388"/>
            <a:chOff x="3164039" y="430875"/>
            <a:chExt cx="293111" cy="293388"/>
          </a:xfrm>
        </p:grpSpPr>
        <p:sp>
          <p:nvSpPr>
            <p:cNvPr id="1193" name="Google Shape;1193;p24"/>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99" name="Google Shape;1199;p24"/>
          <p:cNvCxnSpPr/>
          <p:nvPr/>
        </p:nvCxnSpPr>
        <p:spPr>
          <a:xfrm rot="10800000">
            <a:off x="7196975" y="295100"/>
            <a:ext cx="1157100" cy="542700"/>
          </a:xfrm>
          <a:prstGeom prst="straightConnector1">
            <a:avLst/>
          </a:prstGeom>
          <a:noFill/>
          <a:ln w="9525" cap="flat" cmpd="sng">
            <a:solidFill>
              <a:schemeClr val="dk2"/>
            </a:solidFill>
            <a:prstDash val="solid"/>
            <a:round/>
            <a:headEnd type="none" w="med" len="med"/>
            <a:tailEnd type="none" w="med" len="med"/>
          </a:ln>
        </p:spPr>
      </p:cxnSp>
      <p:cxnSp>
        <p:nvCxnSpPr>
          <p:cNvPr id="1200" name="Google Shape;1200;p24"/>
          <p:cNvCxnSpPr/>
          <p:nvPr/>
        </p:nvCxnSpPr>
        <p:spPr>
          <a:xfrm flipH="1">
            <a:off x="8354075" y="-6625"/>
            <a:ext cx="791400" cy="836400"/>
          </a:xfrm>
          <a:prstGeom prst="straightConnector1">
            <a:avLst/>
          </a:prstGeom>
          <a:noFill/>
          <a:ln w="9525" cap="flat" cmpd="sng">
            <a:solidFill>
              <a:schemeClr val="dk2"/>
            </a:solidFill>
            <a:prstDash val="solid"/>
            <a:round/>
            <a:headEnd type="none" w="med" len="med"/>
            <a:tailEnd type="none" w="med" len="med"/>
          </a:ln>
        </p:spPr>
      </p:cxnSp>
      <p:grpSp>
        <p:nvGrpSpPr>
          <p:cNvPr id="1201" name="Google Shape;1201;p24"/>
          <p:cNvGrpSpPr/>
          <p:nvPr/>
        </p:nvGrpSpPr>
        <p:grpSpPr>
          <a:xfrm>
            <a:off x="8064275" y="526925"/>
            <a:ext cx="581800" cy="582350"/>
            <a:chOff x="8064275" y="887850"/>
            <a:chExt cx="581800" cy="582350"/>
          </a:xfrm>
        </p:grpSpPr>
        <p:sp>
          <p:nvSpPr>
            <p:cNvPr id="1202" name="Google Shape;1202;p2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24"/>
          <p:cNvGrpSpPr/>
          <p:nvPr/>
        </p:nvGrpSpPr>
        <p:grpSpPr>
          <a:xfrm>
            <a:off x="7033875" y="170875"/>
            <a:ext cx="292025" cy="292575"/>
            <a:chOff x="7353050" y="316275"/>
            <a:chExt cx="292025" cy="292575"/>
          </a:xfrm>
        </p:grpSpPr>
        <p:sp>
          <p:nvSpPr>
            <p:cNvPr id="1209" name="Google Shape;1209;p2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24"/>
          <p:cNvGrpSpPr/>
          <p:nvPr/>
        </p:nvGrpSpPr>
        <p:grpSpPr>
          <a:xfrm>
            <a:off x="8757950" y="229650"/>
            <a:ext cx="175000" cy="175000"/>
            <a:chOff x="8792300" y="321275"/>
            <a:chExt cx="175000" cy="175000"/>
          </a:xfrm>
        </p:grpSpPr>
        <p:sp>
          <p:nvSpPr>
            <p:cNvPr id="1214" name="Google Shape;1214;p2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24"/>
          <p:cNvGrpSpPr/>
          <p:nvPr/>
        </p:nvGrpSpPr>
        <p:grpSpPr>
          <a:xfrm>
            <a:off x="8490050" y="170875"/>
            <a:ext cx="175013" cy="27000"/>
            <a:chOff x="5662375" y="212375"/>
            <a:chExt cx="175013" cy="27000"/>
          </a:xfrm>
        </p:grpSpPr>
        <p:sp>
          <p:nvSpPr>
            <p:cNvPr id="1219" name="Google Shape;1219;p24"/>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24"/>
          <p:cNvGrpSpPr/>
          <p:nvPr/>
        </p:nvGrpSpPr>
        <p:grpSpPr>
          <a:xfrm>
            <a:off x="7916350" y="1124600"/>
            <a:ext cx="175013" cy="27000"/>
            <a:chOff x="5662375" y="212375"/>
            <a:chExt cx="175013" cy="27000"/>
          </a:xfrm>
        </p:grpSpPr>
        <p:sp>
          <p:nvSpPr>
            <p:cNvPr id="1223" name="Google Shape;1223;p24"/>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CUSTOM_17">
    <p:spTree>
      <p:nvGrpSpPr>
        <p:cNvPr id="1" name="Shape 1288"/>
        <p:cNvGrpSpPr/>
        <p:nvPr/>
      </p:nvGrpSpPr>
      <p:grpSpPr>
        <a:xfrm>
          <a:off x="0" y="0"/>
          <a:ext cx="0" cy="0"/>
          <a:chOff x="0" y="0"/>
          <a:chExt cx="0" cy="0"/>
        </a:xfrm>
      </p:grpSpPr>
      <p:sp>
        <p:nvSpPr>
          <p:cNvPr id="1289" name="Google Shape;1289;p26"/>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cxnSp>
        <p:nvCxnSpPr>
          <p:cNvPr id="1290" name="Google Shape;1290;p26"/>
          <p:cNvCxnSpPr/>
          <p:nvPr/>
        </p:nvCxnSpPr>
        <p:spPr>
          <a:xfrm rot="10800000">
            <a:off x="8109000" y="501275"/>
            <a:ext cx="737700" cy="737700"/>
          </a:xfrm>
          <a:prstGeom prst="straightConnector1">
            <a:avLst/>
          </a:prstGeom>
          <a:noFill/>
          <a:ln w="9525" cap="flat" cmpd="sng">
            <a:solidFill>
              <a:schemeClr val="dk2"/>
            </a:solidFill>
            <a:prstDash val="solid"/>
            <a:round/>
            <a:headEnd type="none" w="med" len="med"/>
            <a:tailEnd type="none" w="med" len="med"/>
          </a:ln>
        </p:spPr>
      </p:cxnSp>
      <p:cxnSp>
        <p:nvCxnSpPr>
          <p:cNvPr id="1291" name="Google Shape;1291;p26"/>
          <p:cNvCxnSpPr/>
          <p:nvPr/>
        </p:nvCxnSpPr>
        <p:spPr>
          <a:xfrm>
            <a:off x="582475" y="282188"/>
            <a:ext cx="1212900" cy="422700"/>
          </a:xfrm>
          <a:prstGeom prst="straightConnector1">
            <a:avLst/>
          </a:prstGeom>
          <a:noFill/>
          <a:ln w="9525" cap="flat" cmpd="sng">
            <a:solidFill>
              <a:schemeClr val="dk2"/>
            </a:solidFill>
            <a:prstDash val="solid"/>
            <a:round/>
            <a:headEnd type="none" w="med" len="med"/>
            <a:tailEnd type="none" w="med" len="med"/>
          </a:ln>
        </p:spPr>
      </p:cxnSp>
      <p:cxnSp>
        <p:nvCxnSpPr>
          <p:cNvPr id="1292" name="Google Shape;1292;p26"/>
          <p:cNvCxnSpPr/>
          <p:nvPr/>
        </p:nvCxnSpPr>
        <p:spPr>
          <a:xfrm rot="10800000" flipH="1">
            <a:off x="0" y="274188"/>
            <a:ext cx="582600" cy="654300"/>
          </a:xfrm>
          <a:prstGeom prst="straightConnector1">
            <a:avLst/>
          </a:prstGeom>
          <a:noFill/>
          <a:ln w="9525" cap="flat" cmpd="sng">
            <a:solidFill>
              <a:schemeClr val="dk2"/>
            </a:solidFill>
            <a:prstDash val="solid"/>
            <a:round/>
            <a:headEnd type="none" w="med" len="med"/>
            <a:tailEnd type="none" w="med" len="med"/>
          </a:ln>
        </p:spPr>
      </p:cxnSp>
      <p:grpSp>
        <p:nvGrpSpPr>
          <p:cNvPr id="1293" name="Google Shape;1293;p26"/>
          <p:cNvGrpSpPr/>
          <p:nvPr/>
        </p:nvGrpSpPr>
        <p:grpSpPr>
          <a:xfrm flipH="1">
            <a:off x="423750" y="125363"/>
            <a:ext cx="292025" cy="292575"/>
            <a:chOff x="7353050" y="316275"/>
            <a:chExt cx="292025" cy="292575"/>
          </a:xfrm>
        </p:grpSpPr>
        <p:sp>
          <p:nvSpPr>
            <p:cNvPr id="1294" name="Google Shape;1294;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26"/>
          <p:cNvGrpSpPr/>
          <p:nvPr/>
        </p:nvGrpSpPr>
        <p:grpSpPr>
          <a:xfrm>
            <a:off x="1638739" y="558163"/>
            <a:ext cx="293111" cy="293388"/>
            <a:chOff x="3164039" y="430875"/>
            <a:chExt cx="293111" cy="293388"/>
          </a:xfrm>
        </p:grpSpPr>
        <p:sp>
          <p:nvSpPr>
            <p:cNvPr id="1299" name="Google Shape;1299;p2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26"/>
          <p:cNvGrpSpPr/>
          <p:nvPr/>
        </p:nvGrpSpPr>
        <p:grpSpPr>
          <a:xfrm>
            <a:off x="1591750" y="362600"/>
            <a:ext cx="175013" cy="27000"/>
            <a:chOff x="5662375" y="212375"/>
            <a:chExt cx="175013" cy="27000"/>
          </a:xfrm>
        </p:grpSpPr>
        <p:sp>
          <p:nvSpPr>
            <p:cNvPr id="1306" name="Google Shape;1306;p26"/>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6"/>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6"/>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09" name="Google Shape;1309;p26"/>
          <p:cNvCxnSpPr/>
          <p:nvPr/>
        </p:nvCxnSpPr>
        <p:spPr>
          <a:xfrm flipH="1">
            <a:off x="8151325" y="6875"/>
            <a:ext cx="1002600" cy="494400"/>
          </a:xfrm>
          <a:prstGeom prst="straightConnector1">
            <a:avLst/>
          </a:prstGeom>
          <a:noFill/>
          <a:ln w="9525" cap="flat" cmpd="sng">
            <a:solidFill>
              <a:schemeClr val="dk2"/>
            </a:solidFill>
            <a:prstDash val="solid"/>
            <a:round/>
            <a:headEnd type="none" w="med" len="med"/>
            <a:tailEnd type="none" w="med" len="med"/>
          </a:ln>
        </p:spPr>
      </p:cxnSp>
      <p:grpSp>
        <p:nvGrpSpPr>
          <p:cNvPr id="1310" name="Google Shape;1310;p26"/>
          <p:cNvGrpSpPr/>
          <p:nvPr/>
        </p:nvGrpSpPr>
        <p:grpSpPr>
          <a:xfrm>
            <a:off x="7823875" y="202375"/>
            <a:ext cx="581800" cy="582350"/>
            <a:chOff x="8064275" y="887850"/>
            <a:chExt cx="581800" cy="582350"/>
          </a:xfrm>
        </p:grpSpPr>
        <p:sp>
          <p:nvSpPr>
            <p:cNvPr id="1311" name="Google Shape;1311;p2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26"/>
          <p:cNvGrpSpPr/>
          <p:nvPr/>
        </p:nvGrpSpPr>
        <p:grpSpPr>
          <a:xfrm flipH="1">
            <a:off x="8698650" y="1117488"/>
            <a:ext cx="292025" cy="292575"/>
            <a:chOff x="7353050" y="316275"/>
            <a:chExt cx="292025" cy="292575"/>
          </a:xfrm>
        </p:grpSpPr>
        <p:sp>
          <p:nvSpPr>
            <p:cNvPr id="1318" name="Google Shape;1318;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26"/>
          <p:cNvGrpSpPr/>
          <p:nvPr/>
        </p:nvGrpSpPr>
        <p:grpSpPr>
          <a:xfrm>
            <a:off x="8678350" y="1581800"/>
            <a:ext cx="175013" cy="27000"/>
            <a:chOff x="5662375" y="212375"/>
            <a:chExt cx="175013" cy="27000"/>
          </a:xfrm>
        </p:grpSpPr>
        <p:sp>
          <p:nvSpPr>
            <p:cNvPr id="1323" name="Google Shape;1323;p26"/>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1328" name="Google Shape;1328;p27"/>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1329" name="Google Shape;1329;p27"/>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1330" name="Google Shape;1330;p27"/>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1331" name="Google Shape;1331;p27"/>
          <p:cNvGrpSpPr/>
          <p:nvPr/>
        </p:nvGrpSpPr>
        <p:grpSpPr>
          <a:xfrm rot="5400000" flipH="1">
            <a:off x="7407333" y="1284925"/>
            <a:ext cx="581800" cy="582350"/>
            <a:chOff x="8064275" y="887850"/>
            <a:chExt cx="581800" cy="582350"/>
          </a:xfrm>
        </p:grpSpPr>
        <p:sp>
          <p:nvSpPr>
            <p:cNvPr id="1332" name="Google Shape;1332;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rot="5400000" flipH="1">
            <a:off x="7869720" y="2754200"/>
            <a:ext cx="292025" cy="292575"/>
            <a:chOff x="7353050" y="316275"/>
            <a:chExt cx="292025" cy="292575"/>
          </a:xfrm>
        </p:grpSpPr>
        <p:sp>
          <p:nvSpPr>
            <p:cNvPr id="1339" name="Google Shape;1339;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7"/>
          <p:cNvGrpSpPr/>
          <p:nvPr/>
        </p:nvGrpSpPr>
        <p:grpSpPr>
          <a:xfrm rot="5400000" flipH="1">
            <a:off x="8012458" y="178175"/>
            <a:ext cx="175000" cy="175000"/>
            <a:chOff x="8792300" y="321275"/>
            <a:chExt cx="175000" cy="175000"/>
          </a:xfrm>
        </p:grpSpPr>
        <p:sp>
          <p:nvSpPr>
            <p:cNvPr id="1344" name="Google Shape;1344;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7"/>
          <p:cNvGrpSpPr/>
          <p:nvPr/>
        </p:nvGrpSpPr>
        <p:grpSpPr>
          <a:xfrm rot="5400000" flipH="1">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9" name="Google Shape;1359;p27"/>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360" name="Google Shape;1360;p27"/>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361" name="Google Shape;1361;p27"/>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27"/>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4">
  <p:cSld name="CUSTOM_21">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4"/>
          <p:cNvSpPr txBox="1">
            <a:spLocks noGrp="1"/>
          </p:cNvSpPr>
          <p:nvPr>
            <p:ph type="subTitle" idx="1"/>
          </p:nvPr>
        </p:nvSpPr>
        <p:spPr>
          <a:xfrm>
            <a:off x="2167128" y="3054096"/>
            <a:ext cx="4809600" cy="113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4"/>
          <p:cNvSpPr txBox="1">
            <a:spLocks noGrp="1"/>
          </p:cNvSpPr>
          <p:nvPr>
            <p:ph type="title"/>
          </p:nvPr>
        </p:nvSpPr>
        <p:spPr>
          <a:xfrm>
            <a:off x="2167128" y="2478024"/>
            <a:ext cx="48096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 name="Google Shape;135;p4"/>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9" name="Google Shape;169;p4"/>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4"/>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71" name="Google Shape;171;p4"/>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2"/>
        <p:cNvGrpSpPr/>
        <p:nvPr/>
      </p:nvGrpSpPr>
      <p:grpSpPr>
        <a:xfrm>
          <a:off x="0" y="0"/>
          <a:ext cx="0" cy="0"/>
          <a:chOff x="0" y="0"/>
          <a:chExt cx="0" cy="0"/>
        </a:xfrm>
      </p:grpSpPr>
      <p:sp>
        <p:nvSpPr>
          <p:cNvPr id="243" name="Google Shape;243;p6"/>
          <p:cNvSpPr txBox="1">
            <a:spLocks noGrp="1"/>
          </p:cNvSpPr>
          <p:nvPr>
            <p:ph type="title"/>
          </p:nvPr>
        </p:nvSpPr>
        <p:spPr>
          <a:xfrm>
            <a:off x="1823475" y="338328"/>
            <a:ext cx="5496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244" name="Google Shape;244;p6"/>
          <p:cNvGrpSpPr/>
          <p:nvPr/>
        </p:nvGrpSpPr>
        <p:grpSpPr>
          <a:xfrm>
            <a:off x="432850" y="0"/>
            <a:ext cx="8278300" cy="5165700"/>
            <a:chOff x="432850" y="0"/>
            <a:chExt cx="8278300" cy="5165700"/>
          </a:xfrm>
        </p:grpSpPr>
        <p:cxnSp>
          <p:nvCxnSpPr>
            <p:cNvPr id="245" name="Google Shape;245;p6"/>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246" name="Google Shape;246;p6"/>
            <p:cNvGrpSpPr/>
            <p:nvPr/>
          </p:nvGrpSpPr>
          <p:grpSpPr>
            <a:xfrm>
              <a:off x="8129350" y="4292175"/>
              <a:ext cx="581800" cy="582350"/>
              <a:chOff x="8064275" y="887850"/>
              <a:chExt cx="581800" cy="582350"/>
            </a:xfrm>
          </p:grpSpPr>
          <p:sp>
            <p:nvSpPr>
              <p:cNvPr id="247" name="Google Shape;247;p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6"/>
            <p:cNvGrpSpPr/>
            <p:nvPr/>
          </p:nvGrpSpPr>
          <p:grpSpPr>
            <a:xfrm>
              <a:off x="8274238" y="3720600"/>
              <a:ext cx="292025" cy="292575"/>
              <a:chOff x="7353050" y="316275"/>
              <a:chExt cx="292025" cy="292575"/>
            </a:xfrm>
          </p:grpSpPr>
          <p:sp>
            <p:nvSpPr>
              <p:cNvPr id="254" name="Google Shape;254;p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6"/>
            <p:cNvGrpSpPr/>
            <p:nvPr/>
          </p:nvGrpSpPr>
          <p:grpSpPr>
            <a:xfrm>
              <a:off x="8332763" y="3212475"/>
              <a:ext cx="175000" cy="175000"/>
              <a:chOff x="8792300" y="321275"/>
              <a:chExt cx="175000" cy="175000"/>
            </a:xfrm>
          </p:grpSpPr>
          <p:sp>
            <p:nvSpPr>
              <p:cNvPr id="259" name="Google Shape;259;p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3" name="Google Shape;263;p6"/>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264" name="Google Shape;264;p6"/>
            <p:cNvGrpSpPr/>
            <p:nvPr/>
          </p:nvGrpSpPr>
          <p:grpSpPr>
            <a:xfrm rot="10800000">
              <a:off x="432850" y="291788"/>
              <a:ext cx="581800" cy="582350"/>
              <a:chOff x="8064275" y="887850"/>
              <a:chExt cx="581800" cy="582350"/>
            </a:xfrm>
          </p:grpSpPr>
          <p:sp>
            <p:nvSpPr>
              <p:cNvPr id="265" name="Google Shape;265;p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6"/>
            <p:cNvGrpSpPr/>
            <p:nvPr/>
          </p:nvGrpSpPr>
          <p:grpSpPr>
            <a:xfrm rot="10800000">
              <a:off x="577738" y="1153138"/>
              <a:ext cx="292025" cy="292575"/>
              <a:chOff x="7353050" y="316275"/>
              <a:chExt cx="292025" cy="292575"/>
            </a:xfrm>
          </p:grpSpPr>
          <p:sp>
            <p:nvSpPr>
              <p:cNvPr id="272" name="Google Shape;272;p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6"/>
            <p:cNvGrpSpPr/>
            <p:nvPr/>
          </p:nvGrpSpPr>
          <p:grpSpPr>
            <a:xfrm rot="10800000">
              <a:off x="636238" y="1778838"/>
              <a:ext cx="175000" cy="175000"/>
              <a:chOff x="8792300" y="321275"/>
              <a:chExt cx="175000" cy="175000"/>
            </a:xfrm>
          </p:grpSpPr>
          <p:sp>
            <p:nvSpPr>
              <p:cNvPr id="277" name="Google Shape;277;p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6"/>
            <p:cNvGrpSpPr/>
            <p:nvPr/>
          </p:nvGrpSpPr>
          <p:grpSpPr>
            <a:xfrm>
              <a:off x="432850" y="2003163"/>
              <a:ext cx="175013" cy="27000"/>
              <a:chOff x="5662375" y="212375"/>
              <a:chExt cx="175013" cy="27000"/>
            </a:xfrm>
          </p:grpSpPr>
          <p:sp>
            <p:nvSpPr>
              <p:cNvPr id="282" name="Google Shape;282;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6"/>
            <p:cNvGrpSpPr/>
            <p:nvPr/>
          </p:nvGrpSpPr>
          <p:grpSpPr>
            <a:xfrm>
              <a:off x="788100" y="208488"/>
              <a:ext cx="175013" cy="27000"/>
              <a:chOff x="5662375" y="212375"/>
              <a:chExt cx="175013" cy="27000"/>
            </a:xfrm>
          </p:grpSpPr>
          <p:sp>
            <p:nvSpPr>
              <p:cNvPr id="286" name="Google Shape;286;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6"/>
            <p:cNvGrpSpPr/>
            <p:nvPr/>
          </p:nvGrpSpPr>
          <p:grpSpPr>
            <a:xfrm>
              <a:off x="8129350" y="4988725"/>
              <a:ext cx="175013" cy="27000"/>
              <a:chOff x="5662375" y="212375"/>
              <a:chExt cx="175013" cy="27000"/>
            </a:xfrm>
          </p:grpSpPr>
          <p:sp>
            <p:nvSpPr>
              <p:cNvPr id="290" name="Google Shape;290;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6"/>
            <p:cNvGrpSpPr/>
            <p:nvPr/>
          </p:nvGrpSpPr>
          <p:grpSpPr>
            <a:xfrm>
              <a:off x="8497550" y="3429425"/>
              <a:ext cx="175013" cy="27000"/>
              <a:chOff x="5662375" y="212375"/>
              <a:chExt cx="175013" cy="27000"/>
            </a:xfrm>
          </p:grpSpPr>
          <p:sp>
            <p:nvSpPr>
              <p:cNvPr id="294" name="Google Shape;294;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7" name="Google Shape;297;p6"/>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298" name="Google Shape;298;p6"/>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299" name="Google Shape;299;p6"/>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8"/>
          <p:cNvSpPr txBox="1">
            <a:spLocks noGrp="1"/>
          </p:cNvSpPr>
          <p:nvPr>
            <p:ph type="title"/>
          </p:nvPr>
        </p:nvSpPr>
        <p:spPr>
          <a:xfrm>
            <a:off x="2624328" y="1620753"/>
            <a:ext cx="3904500" cy="190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8"/>
            <p:cNvCxnSpPr/>
            <p:nvPr/>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0" name="Google Shape;44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a:endParaRPr/>
          </a:p>
        </p:txBody>
      </p:sp>
      <p:cxnSp>
        <p:nvCxnSpPr>
          <p:cNvPr id="441" name="Google Shape;441;p9"/>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9"/>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43" name="Google Shape;443;p9"/>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9"/>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4" name="Google Shape;474;p9"/>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475" name="Google Shape;475;p9"/>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23"/>
        <p:cNvGrpSpPr/>
        <p:nvPr/>
      </p:nvGrpSpPr>
      <p:grpSpPr>
        <a:xfrm>
          <a:off x="0" y="0"/>
          <a:ext cx="0" cy="0"/>
          <a:chOff x="0" y="0"/>
          <a:chExt cx="0" cy="0"/>
        </a:xfrm>
      </p:grpSpPr>
      <p:sp>
        <p:nvSpPr>
          <p:cNvPr id="624" name="Google Shape;624;p13"/>
          <p:cNvSpPr txBox="1">
            <a:spLocks noGrp="1"/>
          </p:cNvSpPr>
          <p:nvPr>
            <p:ph type="title"/>
          </p:nvPr>
        </p:nvSpPr>
        <p:spPr>
          <a:xfrm>
            <a:off x="5907024" y="356616"/>
            <a:ext cx="2615100" cy="5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625" name="Google Shape;625;p13"/>
          <p:cNvSpPr txBox="1">
            <a:spLocks noGrp="1"/>
          </p:cNvSpPr>
          <p:nvPr>
            <p:ph type="subTitle" idx="1"/>
          </p:nvPr>
        </p:nvSpPr>
        <p:spPr>
          <a:xfrm>
            <a:off x="1664208" y="429768"/>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26" name="Google Shape;626;p13"/>
          <p:cNvSpPr txBox="1">
            <a:spLocks noGrp="1"/>
          </p:cNvSpPr>
          <p:nvPr>
            <p:ph type="subTitle" idx="2"/>
          </p:nvPr>
        </p:nvSpPr>
        <p:spPr>
          <a:xfrm>
            <a:off x="1664208" y="713232"/>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7" name="Google Shape;627;p13"/>
          <p:cNvSpPr txBox="1">
            <a:spLocks noGrp="1"/>
          </p:cNvSpPr>
          <p:nvPr>
            <p:ph type="subTitle" idx="3"/>
          </p:nvPr>
        </p:nvSpPr>
        <p:spPr>
          <a:xfrm>
            <a:off x="1664208" y="1508760"/>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28" name="Google Shape;628;p13"/>
          <p:cNvSpPr txBox="1">
            <a:spLocks noGrp="1"/>
          </p:cNvSpPr>
          <p:nvPr>
            <p:ph type="subTitle" idx="4"/>
          </p:nvPr>
        </p:nvSpPr>
        <p:spPr>
          <a:xfrm>
            <a:off x="1664208" y="1792224"/>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9" name="Google Shape;629;p13"/>
          <p:cNvSpPr txBox="1">
            <a:spLocks noGrp="1"/>
          </p:cNvSpPr>
          <p:nvPr>
            <p:ph type="subTitle" idx="5"/>
          </p:nvPr>
        </p:nvSpPr>
        <p:spPr>
          <a:xfrm>
            <a:off x="1664208" y="2587752"/>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30" name="Google Shape;630;p13"/>
          <p:cNvSpPr txBox="1">
            <a:spLocks noGrp="1"/>
          </p:cNvSpPr>
          <p:nvPr>
            <p:ph type="subTitle" idx="6"/>
          </p:nvPr>
        </p:nvSpPr>
        <p:spPr>
          <a:xfrm>
            <a:off x="1664208" y="2871216"/>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1" name="Google Shape;631;p13"/>
          <p:cNvSpPr txBox="1">
            <a:spLocks noGrp="1"/>
          </p:cNvSpPr>
          <p:nvPr>
            <p:ph type="subTitle" idx="7"/>
          </p:nvPr>
        </p:nvSpPr>
        <p:spPr>
          <a:xfrm>
            <a:off x="1664208" y="3666744"/>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32" name="Google Shape;632;p13"/>
          <p:cNvSpPr txBox="1">
            <a:spLocks noGrp="1"/>
          </p:cNvSpPr>
          <p:nvPr>
            <p:ph type="subTitle" idx="8"/>
          </p:nvPr>
        </p:nvSpPr>
        <p:spPr>
          <a:xfrm>
            <a:off x="1664208" y="3950208"/>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3" name="Google Shape;633;p13"/>
          <p:cNvSpPr txBox="1">
            <a:spLocks noGrp="1"/>
          </p:cNvSpPr>
          <p:nvPr>
            <p:ph type="title" idx="9" hasCustomPrompt="1"/>
          </p:nvPr>
        </p:nvSpPr>
        <p:spPr>
          <a:xfrm>
            <a:off x="813816" y="722376"/>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4" name="Google Shape;634;p13"/>
          <p:cNvSpPr txBox="1">
            <a:spLocks noGrp="1"/>
          </p:cNvSpPr>
          <p:nvPr>
            <p:ph type="title" idx="13" hasCustomPrompt="1"/>
          </p:nvPr>
        </p:nvSpPr>
        <p:spPr>
          <a:xfrm>
            <a:off x="813816" y="1801368"/>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5" name="Google Shape;635;p13"/>
          <p:cNvSpPr txBox="1">
            <a:spLocks noGrp="1"/>
          </p:cNvSpPr>
          <p:nvPr>
            <p:ph type="title" idx="14" hasCustomPrompt="1"/>
          </p:nvPr>
        </p:nvSpPr>
        <p:spPr>
          <a:xfrm>
            <a:off x="813816" y="2880360"/>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6" name="Google Shape;636;p13"/>
          <p:cNvSpPr txBox="1">
            <a:spLocks noGrp="1"/>
          </p:cNvSpPr>
          <p:nvPr>
            <p:ph type="title" idx="15" hasCustomPrompt="1"/>
          </p:nvPr>
        </p:nvSpPr>
        <p:spPr>
          <a:xfrm>
            <a:off x="813816" y="3959352"/>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of text">
  <p:cSld name="CUSTOM_1">
    <p:spTree>
      <p:nvGrpSpPr>
        <p:cNvPr id="1" name="Shape 637"/>
        <p:cNvGrpSpPr/>
        <p:nvPr/>
      </p:nvGrpSpPr>
      <p:grpSpPr>
        <a:xfrm>
          <a:off x="0" y="0"/>
          <a:ext cx="0" cy="0"/>
          <a:chOff x="0" y="0"/>
          <a:chExt cx="0" cy="0"/>
        </a:xfrm>
      </p:grpSpPr>
      <p:sp>
        <p:nvSpPr>
          <p:cNvPr id="638" name="Google Shape;638;p14"/>
          <p:cNvSpPr txBox="1">
            <a:spLocks noGrp="1"/>
          </p:cNvSpPr>
          <p:nvPr>
            <p:ph type="title"/>
          </p:nvPr>
        </p:nvSpPr>
        <p:spPr>
          <a:xfrm>
            <a:off x="1719072" y="338328"/>
            <a:ext cx="55779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39" name="Google Shape;639;p14"/>
          <p:cNvSpPr txBox="1">
            <a:spLocks noGrp="1"/>
          </p:cNvSpPr>
          <p:nvPr>
            <p:ph type="subTitle" idx="1"/>
          </p:nvPr>
        </p:nvSpPr>
        <p:spPr>
          <a:xfrm>
            <a:off x="3694176"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0" name="Google Shape;640;p14"/>
          <p:cNvSpPr txBox="1">
            <a:spLocks noGrp="1"/>
          </p:cNvSpPr>
          <p:nvPr>
            <p:ph type="subTitle" idx="2"/>
          </p:nvPr>
        </p:nvSpPr>
        <p:spPr>
          <a:xfrm>
            <a:off x="1024128"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1" name="Google Shape;641;p14"/>
          <p:cNvSpPr txBox="1">
            <a:spLocks noGrp="1"/>
          </p:cNvSpPr>
          <p:nvPr>
            <p:ph type="subTitle" idx="3"/>
          </p:nvPr>
        </p:nvSpPr>
        <p:spPr>
          <a:xfrm>
            <a:off x="6355080"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2" name="Google Shape;642;p14"/>
          <p:cNvSpPr txBox="1">
            <a:spLocks noGrp="1"/>
          </p:cNvSpPr>
          <p:nvPr>
            <p:ph type="subTitle" idx="4"/>
          </p:nvPr>
        </p:nvSpPr>
        <p:spPr>
          <a:xfrm>
            <a:off x="3694176"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3" name="Google Shape;643;p14"/>
          <p:cNvSpPr txBox="1">
            <a:spLocks noGrp="1"/>
          </p:cNvSpPr>
          <p:nvPr>
            <p:ph type="subTitle" idx="5"/>
          </p:nvPr>
        </p:nvSpPr>
        <p:spPr>
          <a:xfrm>
            <a:off x="1024128"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4" name="Google Shape;644;p14"/>
          <p:cNvSpPr txBox="1">
            <a:spLocks noGrp="1"/>
          </p:cNvSpPr>
          <p:nvPr>
            <p:ph type="subTitle" idx="6"/>
          </p:nvPr>
        </p:nvSpPr>
        <p:spPr>
          <a:xfrm>
            <a:off x="6355080"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645" name="Google Shape;645;p14"/>
          <p:cNvGrpSpPr/>
          <p:nvPr/>
        </p:nvGrpSpPr>
        <p:grpSpPr>
          <a:xfrm>
            <a:off x="261711" y="-1158"/>
            <a:ext cx="8550326" cy="3981600"/>
            <a:chOff x="261711" y="-1158"/>
            <a:chExt cx="8550326" cy="3981600"/>
          </a:xfrm>
        </p:grpSpPr>
        <p:cxnSp>
          <p:nvCxnSpPr>
            <p:cNvPr id="646" name="Google Shape;646;p14"/>
            <p:cNvCxnSpPr/>
            <p:nvPr/>
          </p:nvCxnSpPr>
          <p:spPr>
            <a:xfrm>
              <a:off x="515925" y="-1158"/>
              <a:ext cx="0" cy="3981600"/>
            </a:xfrm>
            <a:prstGeom prst="straightConnector1">
              <a:avLst/>
            </a:prstGeom>
            <a:noFill/>
            <a:ln w="9525" cap="flat" cmpd="sng">
              <a:solidFill>
                <a:schemeClr val="dk1"/>
              </a:solidFill>
              <a:prstDash val="solid"/>
              <a:round/>
              <a:headEnd type="none" w="med" len="med"/>
              <a:tailEnd type="none" w="med" len="med"/>
            </a:ln>
          </p:spPr>
        </p:cxnSp>
        <p:cxnSp>
          <p:nvCxnSpPr>
            <p:cNvPr id="647" name="Google Shape;647;p14"/>
            <p:cNvCxnSpPr/>
            <p:nvPr/>
          </p:nvCxnSpPr>
          <p:spPr>
            <a:xfrm>
              <a:off x="8666025" y="-1158"/>
              <a:ext cx="0" cy="1902000"/>
            </a:xfrm>
            <a:prstGeom prst="straightConnector1">
              <a:avLst/>
            </a:prstGeom>
            <a:noFill/>
            <a:ln w="9525" cap="flat" cmpd="sng">
              <a:solidFill>
                <a:schemeClr val="dk1"/>
              </a:solidFill>
              <a:prstDash val="solid"/>
              <a:round/>
              <a:headEnd type="none" w="med" len="med"/>
              <a:tailEnd type="none" w="med" len="med"/>
            </a:ln>
          </p:spPr>
        </p:cxnSp>
        <p:grpSp>
          <p:nvGrpSpPr>
            <p:cNvPr id="648" name="Google Shape;648;p14"/>
            <p:cNvGrpSpPr/>
            <p:nvPr/>
          </p:nvGrpSpPr>
          <p:grpSpPr>
            <a:xfrm rot="10800000">
              <a:off x="343275" y="3300779"/>
              <a:ext cx="344736" cy="345385"/>
              <a:chOff x="7353050" y="316275"/>
              <a:chExt cx="292025" cy="292575"/>
            </a:xfrm>
          </p:grpSpPr>
          <p:sp>
            <p:nvSpPr>
              <p:cNvPr id="649" name="Google Shape;649;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14"/>
            <p:cNvGrpSpPr/>
            <p:nvPr/>
          </p:nvGrpSpPr>
          <p:grpSpPr>
            <a:xfrm rot="10800000">
              <a:off x="8520013" y="714742"/>
              <a:ext cx="292025" cy="292575"/>
              <a:chOff x="7353050" y="316275"/>
              <a:chExt cx="292025" cy="292575"/>
            </a:xfrm>
          </p:grpSpPr>
          <p:sp>
            <p:nvSpPr>
              <p:cNvPr id="654" name="Google Shape;654;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14"/>
            <p:cNvGrpSpPr/>
            <p:nvPr/>
          </p:nvGrpSpPr>
          <p:grpSpPr>
            <a:xfrm rot="10800000">
              <a:off x="261711" y="465077"/>
              <a:ext cx="507562" cy="507984"/>
              <a:chOff x="8064275" y="887850"/>
              <a:chExt cx="581800" cy="582350"/>
            </a:xfrm>
          </p:grpSpPr>
          <p:sp>
            <p:nvSpPr>
              <p:cNvPr id="659" name="Google Shape;659;p1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of text 2">
  <p:cSld name="CUSTOM_7">
    <p:spTree>
      <p:nvGrpSpPr>
        <p:cNvPr id="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w="9525" cap="flat" cmpd="sng">
            <a:solidFill>
              <a:schemeClr val="dk1"/>
            </a:solidFill>
            <a:prstDash val="solid"/>
            <a:round/>
            <a:headEnd type="none" w="med" len="med"/>
            <a:tailEnd type="none" w="med" len="med"/>
          </a:ln>
        </p:spPr>
      </p:cxnSp>
      <p:sp>
        <p:nvSpPr>
          <p:cNvPr id="713" name="Google Shape;713;p16"/>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714" name="Google Shape;714;p16"/>
          <p:cNvCxnSpPr/>
          <p:nvPr/>
        </p:nvCxnSpPr>
        <p:spPr>
          <a:xfrm rot="10800000" flipH="1">
            <a:off x="0" y="4332550"/>
            <a:ext cx="590700" cy="663900"/>
          </a:xfrm>
          <a:prstGeom prst="straightConnector1">
            <a:avLst/>
          </a:prstGeom>
          <a:noFill/>
          <a:ln w="9525" cap="flat" cmpd="sng">
            <a:solidFill>
              <a:schemeClr val="dk1"/>
            </a:solidFill>
            <a:prstDash val="solid"/>
            <a:round/>
            <a:headEnd type="none" w="med" len="med"/>
            <a:tailEnd type="none" w="med" len="med"/>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27" name="Google Shape;727;p16"/>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728" name="Google Shape;728;p16"/>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16"/>
          <p:cNvSpPr txBox="1">
            <a:spLocks noGrp="1"/>
          </p:cNvSpPr>
          <p:nvPr>
            <p:ph type="subTitle" idx="1"/>
          </p:nvPr>
        </p:nvSpPr>
        <p:spPr>
          <a:xfrm>
            <a:off x="6217920"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5" name="Google Shape;755;p16"/>
          <p:cNvSpPr txBox="1">
            <a:spLocks noGrp="1"/>
          </p:cNvSpPr>
          <p:nvPr>
            <p:ph type="subTitle" idx="2"/>
          </p:nvPr>
        </p:nvSpPr>
        <p:spPr>
          <a:xfrm>
            <a:off x="3749040" y="1252728"/>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6" name="Google Shape;756;p16"/>
          <p:cNvSpPr txBox="1">
            <a:spLocks noGrp="1"/>
          </p:cNvSpPr>
          <p:nvPr>
            <p:ph type="subTitle" idx="3"/>
          </p:nvPr>
        </p:nvSpPr>
        <p:spPr>
          <a:xfrm>
            <a:off x="1289304"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7" name="Google Shape;757;p16"/>
          <p:cNvSpPr txBox="1">
            <a:spLocks noGrp="1"/>
          </p:cNvSpPr>
          <p:nvPr>
            <p:ph type="subTitle" idx="4"/>
          </p:nvPr>
        </p:nvSpPr>
        <p:spPr>
          <a:xfrm>
            <a:off x="6217920" y="2139696"/>
            <a:ext cx="1636800" cy="877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758" name="Google Shape;758;p16"/>
          <p:cNvSpPr txBox="1">
            <a:spLocks noGrp="1"/>
          </p:cNvSpPr>
          <p:nvPr>
            <p:ph type="subTitle" idx="5"/>
          </p:nvPr>
        </p:nvSpPr>
        <p:spPr>
          <a:xfrm>
            <a:off x="3749040" y="1581912"/>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759" name="Google Shape;759;p16"/>
          <p:cNvSpPr txBox="1">
            <a:spLocks noGrp="1"/>
          </p:cNvSpPr>
          <p:nvPr>
            <p:ph type="subTitle" idx="6"/>
          </p:nvPr>
        </p:nvSpPr>
        <p:spPr>
          <a:xfrm>
            <a:off x="1289304" y="2139696"/>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5" r:id="rId5"/>
    <p:sldLayoutId id="2147483658" r:id="rId6"/>
    <p:sldLayoutId id="2147483659" r:id="rId7"/>
    <p:sldLayoutId id="2147483660" r:id="rId8"/>
    <p:sldLayoutId id="2147483662" r:id="rId9"/>
    <p:sldLayoutId id="2147483663" r:id="rId10"/>
    <p:sldLayoutId id="2147483664" r:id="rId11"/>
    <p:sldLayoutId id="2147483667" r:id="rId12"/>
    <p:sldLayoutId id="2147483668" r:id="rId13"/>
    <p:sldLayoutId id="2147483670" r:id="rId14"/>
    <p:sldLayoutId id="2147483672" r:id="rId15"/>
    <p:sldLayoutId id="2147483673" r:id="rId16"/>
    <p:sldLayoutId id="2147483674" r:id="rId17"/>
    <p:sldLayoutId id="2147483675" r:id="rId18"/>
    <p:sldLayoutId id="214748367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doi.org/10.1145/2541831.2541870"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sp>
        <p:nvSpPr>
          <p:cNvPr id="1884" name="Google Shape;1884;p35"/>
          <p:cNvSpPr txBox="1">
            <a:spLocks noGrp="1"/>
          </p:cNvSpPr>
          <p:nvPr>
            <p:ph type="ctrTitle"/>
          </p:nvPr>
        </p:nvSpPr>
        <p:spPr>
          <a:xfrm>
            <a:off x="5412207" y="2285017"/>
            <a:ext cx="3264300" cy="1792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5000" dirty="0">
                <a:solidFill>
                  <a:schemeClr val="dk2"/>
                </a:solidFill>
              </a:rPr>
              <a:t>Managing </a:t>
            </a:r>
            <a:br>
              <a:rPr lang="en" sz="5000" dirty="0">
                <a:solidFill>
                  <a:schemeClr val="dk2"/>
                </a:solidFill>
              </a:rPr>
            </a:br>
            <a:r>
              <a:rPr lang="en" sz="5000" dirty="0">
                <a:solidFill>
                  <a:schemeClr val="dk2"/>
                </a:solidFill>
              </a:rPr>
              <a:t>Digital Addictions </a:t>
            </a:r>
            <a:endParaRPr sz="5000" dirty="0">
              <a:solidFill>
                <a:schemeClr val="dk2"/>
              </a:solidFill>
            </a:endParaRPr>
          </a:p>
        </p:txBody>
      </p:sp>
      <p:sp>
        <p:nvSpPr>
          <p:cNvPr id="1885" name="Google Shape;1885;p35"/>
          <p:cNvSpPr txBox="1">
            <a:spLocks noGrp="1"/>
          </p:cNvSpPr>
          <p:nvPr>
            <p:ph type="subTitle" idx="1"/>
          </p:nvPr>
        </p:nvSpPr>
        <p:spPr>
          <a:xfrm>
            <a:off x="5212036" y="4087395"/>
            <a:ext cx="3264300" cy="896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IN" sz="1800" dirty="0">
                <a:solidFill>
                  <a:schemeClr val="accent1"/>
                </a:solidFill>
              </a:rPr>
              <a:t>Ms Akanksha Jayant Rajguru </a:t>
            </a:r>
          </a:p>
          <a:p>
            <a:pPr marL="0" lvl="0" indent="0" algn="r" rtl="0">
              <a:spcBef>
                <a:spcPts val="0"/>
              </a:spcBef>
              <a:spcAft>
                <a:spcPts val="0"/>
              </a:spcAft>
              <a:buNone/>
            </a:pPr>
            <a:r>
              <a:rPr lang="en-IN" sz="1800" dirty="0"/>
              <a:t>Ph.D. Scholar </a:t>
            </a:r>
          </a:p>
          <a:p>
            <a:pPr marL="0" lvl="0" indent="0" algn="r" rtl="0">
              <a:spcBef>
                <a:spcPts val="0"/>
              </a:spcBef>
              <a:spcAft>
                <a:spcPts val="0"/>
              </a:spcAft>
              <a:buNone/>
            </a:pPr>
            <a:r>
              <a:rPr lang="en-IN" sz="1800" dirty="0">
                <a:solidFill>
                  <a:schemeClr val="accent1"/>
                </a:solidFill>
              </a:rPr>
              <a:t>AIIMS, New Delhi </a:t>
            </a:r>
          </a:p>
          <a:p>
            <a:pPr marL="0" lvl="0" indent="0" algn="r" rtl="0">
              <a:spcBef>
                <a:spcPts val="0"/>
              </a:spcBef>
              <a:spcAft>
                <a:spcPts val="0"/>
              </a:spcAft>
              <a:buNone/>
            </a:pPr>
            <a:endParaRPr sz="1800" dirty="0">
              <a:solidFill>
                <a:schemeClr val="accent1"/>
              </a:solidFill>
            </a:endParaRPr>
          </a:p>
        </p:txBody>
      </p:sp>
      <p:pic>
        <p:nvPicPr>
          <p:cNvPr id="7" name="Picture 6">
            <a:extLst>
              <a:ext uri="{FF2B5EF4-FFF2-40B4-BE49-F238E27FC236}">
                <a16:creationId xmlns:a16="http://schemas.microsoft.com/office/drawing/2014/main" id="{2FD4C1A1-DCAA-AD45-8FEC-7E0ACC1A1E93}"/>
              </a:ext>
            </a:extLst>
          </p:cNvPr>
          <p:cNvPicPr>
            <a:picLocks noChangeAspect="1"/>
          </p:cNvPicPr>
          <p:nvPr/>
        </p:nvPicPr>
        <p:blipFill>
          <a:blip r:embed="rId3"/>
          <a:stretch>
            <a:fillRect/>
          </a:stretch>
        </p:blipFill>
        <p:spPr>
          <a:xfrm>
            <a:off x="179929" y="1096885"/>
            <a:ext cx="4922247" cy="3206234"/>
          </a:xfrm>
          <a:prstGeom prst="rect">
            <a:avLst/>
          </a:prstGeom>
        </p:spPr>
      </p:pic>
      <p:sp>
        <p:nvSpPr>
          <p:cNvPr id="8" name="Rectangle 7">
            <a:extLst>
              <a:ext uri="{FF2B5EF4-FFF2-40B4-BE49-F238E27FC236}">
                <a16:creationId xmlns:a16="http://schemas.microsoft.com/office/drawing/2014/main" id="{C18FF7EA-2DDD-20B0-CA21-B42D3311A4E1}"/>
              </a:ext>
            </a:extLst>
          </p:cNvPr>
          <p:cNvSpPr/>
          <p:nvPr/>
        </p:nvSpPr>
        <p:spPr>
          <a:xfrm>
            <a:off x="3501483" y="3895492"/>
            <a:ext cx="1538868" cy="3634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0"/>
        <p:cNvGrpSpPr/>
        <p:nvPr/>
      </p:nvGrpSpPr>
      <p:grpSpPr>
        <a:xfrm>
          <a:off x="0" y="0"/>
          <a:ext cx="0" cy="0"/>
          <a:chOff x="0" y="0"/>
          <a:chExt cx="0" cy="0"/>
        </a:xfrm>
      </p:grpSpPr>
      <p:sp>
        <p:nvSpPr>
          <p:cNvPr id="2342" name="Google Shape;2342;p46"/>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Sensation Seeking </a:t>
            </a:r>
            <a:endParaRPr sz="3200" dirty="0"/>
          </a:p>
        </p:txBody>
      </p:sp>
      <p:pic>
        <p:nvPicPr>
          <p:cNvPr id="3" name="Picture 2">
            <a:extLst>
              <a:ext uri="{FF2B5EF4-FFF2-40B4-BE49-F238E27FC236}">
                <a16:creationId xmlns:a16="http://schemas.microsoft.com/office/drawing/2014/main" id="{4FDA8BDA-C890-38E0-8B06-39C049BDD178}"/>
              </a:ext>
            </a:extLst>
          </p:cNvPr>
          <p:cNvPicPr>
            <a:picLocks noChangeAspect="1"/>
          </p:cNvPicPr>
          <p:nvPr/>
        </p:nvPicPr>
        <p:blipFill>
          <a:blip r:embed="rId3"/>
          <a:stretch>
            <a:fillRect/>
          </a:stretch>
        </p:blipFill>
        <p:spPr>
          <a:xfrm>
            <a:off x="0" y="0"/>
            <a:ext cx="2857500" cy="2857500"/>
          </a:xfrm>
          <a:prstGeom prst="rect">
            <a:avLst/>
          </a:prstGeom>
          <a:ln>
            <a:noFill/>
          </a:ln>
          <a:effectLst>
            <a:softEdge rad="112500"/>
          </a:effectLst>
        </p:spPr>
      </p:pic>
      <p:sp>
        <p:nvSpPr>
          <p:cNvPr id="4" name="TextBox 3">
            <a:extLst>
              <a:ext uri="{FF2B5EF4-FFF2-40B4-BE49-F238E27FC236}">
                <a16:creationId xmlns:a16="http://schemas.microsoft.com/office/drawing/2014/main" id="{8F5E177E-126E-AADA-8465-8D5BB072BF0C}"/>
              </a:ext>
            </a:extLst>
          </p:cNvPr>
          <p:cNvSpPr txBox="1"/>
          <p:nvPr/>
        </p:nvSpPr>
        <p:spPr>
          <a:xfrm>
            <a:off x="3092604" y="1486829"/>
            <a:ext cx="5768897" cy="188199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IN" sz="2000" dirty="0"/>
              <a:t>Higher need for stimulation</a:t>
            </a:r>
          </a:p>
          <a:p>
            <a:pPr marL="285750" indent="-285750">
              <a:lnSpc>
                <a:spcPct val="150000"/>
              </a:lnSpc>
              <a:buFont typeface="Wingdings" panose="05000000000000000000" pitchFamily="2" charset="2"/>
              <a:buChar char="Ø"/>
            </a:pPr>
            <a:r>
              <a:rPr lang="en-IN" sz="2000" dirty="0"/>
              <a:t>Bored with repetition, predictable experiences</a:t>
            </a:r>
          </a:p>
          <a:p>
            <a:pPr marL="285750" indent="-285750">
              <a:lnSpc>
                <a:spcPct val="150000"/>
              </a:lnSpc>
              <a:buFont typeface="Wingdings" panose="05000000000000000000" pitchFamily="2" charset="2"/>
              <a:buChar char="Ø"/>
            </a:pPr>
            <a:r>
              <a:rPr lang="en-IN" sz="2000" dirty="0"/>
              <a:t>Increased vulnerability to problematic use of technologies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8"/>
        <p:cNvGrpSpPr/>
        <p:nvPr/>
      </p:nvGrpSpPr>
      <p:grpSpPr>
        <a:xfrm>
          <a:off x="0" y="0"/>
          <a:ext cx="0" cy="0"/>
          <a:chOff x="0" y="0"/>
          <a:chExt cx="0" cy="0"/>
        </a:xfrm>
      </p:grpSpPr>
      <p:sp>
        <p:nvSpPr>
          <p:cNvPr id="2640" name="Google Shape;2640;p48"/>
          <p:cNvSpPr txBox="1">
            <a:spLocks noGrp="1"/>
          </p:cNvSpPr>
          <p:nvPr>
            <p:ph type="title"/>
          </p:nvPr>
        </p:nvSpPr>
        <p:spPr>
          <a:xfrm>
            <a:off x="723750" y="747202"/>
            <a:ext cx="769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Social Skills Deficit Theory </a:t>
            </a:r>
            <a:endParaRPr dirty="0"/>
          </a:p>
        </p:txBody>
      </p:sp>
      <p:sp>
        <p:nvSpPr>
          <p:cNvPr id="2643" name="Google Shape;2643;p48"/>
          <p:cNvSpPr txBox="1"/>
          <p:nvPr/>
        </p:nvSpPr>
        <p:spPr>
          <a:xfrm>
            <a:off x="664277" y="1825370"/>
            <a:ext cx="7505668" cy="1492759"/>
          </a:xfrm>
          <a:prstGeom prst="rect">
            <a:avLst/>
          </a:prstGeom>
          <a:noFill/>
          <a:ln>
            <a:noFill/>
          </a:ln>
        </p:spPr>
        <p:txBody>
          <a:bodyPr spcFirstLastPara="1" wrap="square" lIns="91425" tIns="91425" rIns="91425" bIns="91425" anchor="ctr" anchorCtr="0">
            <a:noAutofit/>
          </a:bodyPr>
          <a:lstStyle/>
          <a:p>
            <a:pPr marL="285750" lvl="0" indent="-285750" rtl="0">
              <a:lnSpc>
                <a:spcPct val="150000"/>
              </a:lnSpc>
              <a:spcBef>
                <a:spcPts val="0"/>
              </a:spcBef>
              <a:spcAft>
                <a:spcPts val="0"/>
              </a:spcAft>
              <a:buFont typeface="Wingdings" panose="05000000000000000000" pitchFamily="2" charset="2"/>
              <a:buChar char="Ø"/>
            </a:pPr>
            <a:r>
              <a:rPr lang="en" sz="2000" dirty="0">
                <a:solidFill>
                  <a:schemeClr val="bg2">
                    <a:lumMod val="50000"/>
                  </a:schemeClr>
                </a:solidFill>
                <a:latin typeface="+mj-lt"/>
                <a:ea typeface="Barlow Semi Condensed Medium"/>
                <a:cs typeface="Barlow Semi Condensed Medium"/>
                <a:sym typeface="Barlow Semi Condensed Medium"/>
              </a:rPr>
              <a:t>Poor social competence </a:t>
            </a:r>
          </a:p>
          <a:p>
            <a:pPr marL="285750" lvl="0" indent="-285750" rtl="0">
              <a:lnSpc>
                <a:spcPct val="150000"/>
              </a:lnSpc>
              <a:spcBef>
                <a:spcPts val="0"/>
              </a:spcBef>
              <a:spcAft>
                <a:spcPts val="0"/>
              </a:spcAft>
              <a:buFont typeface="Wingdings" panose="05000000000000000000" pitchFamily="2" charset="2"/>
              <a:buChar char="Ø"/>
            </a:pPr>
            <a:r>
              <a:rPr lang="en" sz="2000" dirty="0">
                <a:solidFill>
                  <a:schemeClr val="bg2">
                    <a:lumMod val="50000"/>
                  </a:schemeClr>
                </a:solidFill>
                <a:latin typeface="+mj-lt"/>
                <a:ea typeface="Barlow Semi Condensed Medium"/>
                <a:cs typeface="Barlow Semi Condensed Medium"/>
                <a:sym typeface="Barlow Semi Condensed Medium"/>
              </a:rPr>
              <a:t>Anxious social interactions </a:t>
            </a:r>
          </a:p>
          <a:p>
            <a:pPr marL="285750" lvl="0" indent="-285750" rtl="0">
              <a:lnSpc>
                <a:spcPct val="150000"/>
              </a:lnSpc>
              <a:spcBef>
                <a:spcPts val="0"/>
              </a:spcBef>
              <a:spcAft>
                <a:spcPts val="0"/>
              </a:spcAft>
              <a:buFont typeface="Wingdings" panose="05000000000000000000" pitchFamily="2" charset="2"/>
              <a:buChar char="Ø"/>
            </a:pPr>
            <a:r>
              <a:rPr lang="en" sz="2000" dirty="0">
                <a:solidFill>
                  <a:schemeClr val="bg2">
                    <a:lumMod val="50000"/>
                  </a:schemeClr>
                </a:solidFill>
                <a:latin typeface="+mj-lt"/>
                <a:ea typeface="Barlow Semi Condensed Medium"/>
                <a:cs typeface="Barlow Semi Condensed Medium"/>
                <a:sym typeface="Barlow Semi Condensed Medium"/>
              </a:rPr>
              <a:t>Less threatening interactions + Anonymity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Connector: Elbow 42">
            <a:extLst>
              <a:ext uri="{FF2B5EF4-FFF2-40B4-BE49-F238E27FC236}">
                <a16:creationId xmlns:a16="http://schemas.microsoft.com/office/drawing/2014/main" id="{DCED5C8E-46CD-3038-CB3C-017641DF6A04}"/>
              </a:ext>
            </a:extLst>
          </p:cNvPr>
          <p:cNvCxnSpPr>
            <a:stCxn id="3" idx="0"/>
            <a:endCxn id="5" idx="1"/>
          </p:cNvCxnSpPr>
          <p:nvPr/>
        </p:nvCxnSpPr>
        <p:spPr>
          <a:xfrm rot="5400000" flipH="1" flipV="1">
            <a:off x="2325114" y="2363721"/>
            <a:ext cx="584929" cy="164934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nector: Elbow 40">
            <a:extLst>
              <a:ext uri="{FF2B5EF4-FFF2-40B4-BE49-F238E27FC236}">
                <a16:creationId xmlns:a16="http://schemas.microsoft.com/office/drawing/2014/main" id="{573E2865-C26A-3E2E-3A79-BBA8207E8F87}"/>
              </a:ext>
            </a:extLst>
          </p:cNvPr>
          <p:cNvCxnSpPr>
            <a:stCxn id="4" idx="2"/>
            <a:endCxn id="5" idx="1"/>
          </p:cNvCxnSpPr>
          <p:nvPr/>
        </p:nvCxnSpPr>
        <p:spPr>
          <a:xfrm rot="16200000" flipH="1">
            <a:off x="2334655" y="1788332"/>
            <a:ext cx="585215" cy="162997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 name="Google Shape;2342;p46">
            <a:extLst>
              <a:ext uri="{FF2B5EF4-FFF2-40B4-BE49-F238E27FC236}">
                <a16:creationId xmlns:a16="http://schemas.microsoft.com/office/drawing/2014/main" id="{FCB94306-EF4C-2369-3CE0-9C8E322E6D5F}"/>
              </a:ext>
            </a:extLst>
          </p:cNvPr>
          <p:cNvSpPr txBox="1">
            <a:spLocks/>
          </p:cNvSpPr>
          <p:nvPr/>
        </p:nvSpPr>
        <p:spPr>
          <a:xfrm>
            <a:off x="723750" y="118047"/>
            <a:ext cx="76965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3200">
                <a:solidFill>
                  <a:schemeClr val="tx1"/>
                </a:solidFill>
              </a:rPr>
              <a:t>Cognitive-Behavioral Model </a:t>
            </a:r>
            <a:endParaRPr lang="en-IN" sz="3200" dirty="0">
              <a:solidFill>
                <a:schemeClr val="tx1"/>
              </a:solidFill>
            </a:endParaRPr>
          </a:p>
        </p:txBody>
      </p:sp>
      <p:sp>
        <p:nvSpPr>
          <p:cNvPr id="3" name="Rectangle: Rounded Corners 2">
            <a:extLst>
              <a:ext uri="{FF2B5EF4-FFF2-40B4-BE49-F238E27FC236}">
                <a16:creationId xmlns:a16="http://schemas.microsoft.com/office/drawing/2014/main" id="{12BE3784-E247-FF63-4FEA-3AC93E677D8A}"/>
              </a:ext>
            </a:extLst>
          </p:cNvPr>
          <p:cNvSpPr/>
          <p:nvPr/>
        </p:nvSpPr>
        <p:spPr>
          <a:xfrm>
            <a:off x="583117" y="3480858"/>
            <a:ext cx="2419575" cy="15445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b="1" dirty="0"/>
              <a:t>Existing psychopathology </a:t>
            </a:r>
            <a:r>
              <a:rPr lang="en-IN" sz="1600" dirty="0"/>
              <a:t>(e.g. depression, social anxiety, impulsivity, substance dependence) </a:t>
            </a:r>
          </a:p>
        </p:txBody>
      </p:sp>
      <p:sp>
        <p:nvSpPr>
          <p:cNvPr id="4" name="Rectangle: Rounded Corners 3">
            <a:extLst>
              <a:ext uri="{FF2B5EF4-FFF2-40B4-BE49-F238E27FC236}">
                <a16:creationId xmlns:a16="http://schemas.microsoft.com/office/drawing/2014/main" id="{83B5C942-8660-7A95-0CD6-D5A3D828BA3A}"/>
              </a:ext>
            </a:extLst>
          </p:cNvPr>
          <p:cNvSpPr/>
          <p:nvPr/>
        </p:nvSpPr>
        <p:spPr>
          <a:xfrm>
            <a:off x="572429" y="890344"/>
            <a:ext cx="2479689" cy="1420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b="1" dirty="0"/>
              <a:t>Situational cues </a:t>
            </a:r>
            <a:r>
              <a:rPr lang="en-IN" sz="1600" dirty="0"/>
              <a:t>(e.g. boredom, loneliness, social isolation. Lack of social support,  uncertainty) </a:t>
            </a:r>
          </a:p>
        </p:txBody>
      </p:sp>
      <p:sp>
        <p:nvSpPr>
          <p:cNvPr id="5" name="Rectangle: Rounded Corners 4">
            <a:extLst>
              <a:ext uri="{FF2B5EF4-FFF2-40B4-BE49-F238E27FC236}">
                <a16:creationId xmlns:a16="http://schemas.microsoft.com/office/drawing/2014/main" id="{C0D4626B-E601-ECD9-A3F0-453586C3AE14}"/>
              </a:ext>
            </a:extLst>
          </p:cNvPr>
          <p:cNvSpPr/>
          <p:nvPr/>
        </p:nvSpPr>
        <p:spPr>
          <a:xfrm>
            <a:off x="3442251" y="2459653"/>
            <a:ext cx="1530353" cy="8725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b="1" dirty="0"/>
              <a:t>Maladaptive Cognitions</a:t>
            </a:r>
            <a:r>
              <a:rPr lang="en-IN" sz="1600" dirty="0"/>
              <a:t> </a:t>
            </a:r>
          </a:p>
        </p:txBody>
      </p:sp>
      <p:sp>
        <p:nvSpPr>
          <p:cNvPr id="6" name="Rectangle: Rounded Corners 5">
            <a:extLst>
              <a:ext uri="{FF2B5EF4-FFF2-40B4-BE49-F238E27FC236}">
                <a16:creationId xmlns:a16="http://schemas.microsoft.com/office/drawing/2014/main" id="{C1DDCD6F-424E-E55E-F002-318B9689CC14}"/>
              </a:ext>
            </a:extLst>
          </p:cNvPr>
          <p:cNvSpPr/>
          <p:nvPr/>
        </p:nvSpPr>
        <p:spPr>
          <a:xfrm>
            <a:off x="5207689" y="2458417"/>
            <a:ext cx="1363567" cy="8725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b="1" dirty="0"/>
              <a:t>Digital Addiction</a:t>
            </a:r>
            <a:endParaRPr lang="en-IN" sz="1600" dirty="0"/>
          </a:p>
        </p:txBody>
      </p:sp>
      <p:sp>
        <p:nvSpPr>
          <p:cNvPr id="7" name="Rectangle: Rounded Corners 6">
            <a:extLst>
              <a:ext uri="{FF2B5EF4-FFF2-40B4-BE49-F238E27FC236}">
                <a16:creationId xmlns:a16="http://schemas.microsoft.com/office/drawing/2014/main" id="{4ACE2AD2-41FE-75E7-8A1F-72089674F630}"/>
              </a:ext>
            </a:extLst>
          </p:cNvPr>
          <p:cNvSpPr/>
          <p:nvPr/>
        </p:nvSpPr>
        <p:spPr>
          <a:xfrm>
            <a:off x="6893837" y="1334434"/>
            <a:ext cx="2130367" cy="31205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b="1" dirty="0"/>
              <a:t>Behavioral symptoms</a:t>
            </a:r>
          </a:p>
          <a:p>
            <a:pPr algn="ctr"/>
            <a:r>
              <a:rPr lang="en-IN" sz="1600" dirty="0"/>
              <a:t>(e.g. Excessive use; no longer enjoying activities that were once enjoyed;</a:t>
            </a:r>
          </a:p>
          <a:p>
            <a:pPr algn="ctr"/>
            <a:r>
              <a:rPr lang="en-IN" sz="1600" dirty="0"/>
              <a:t>anger/ agitation when separated; lying about/  concealing use) </a:t>
            </a:r>
          </a:p>
          <a:p>
            <a:pPr algn="ctr"/>
            <a:endParaRPr lang="en-IN" sz="1600" dirty="0"/>
          </a:p>
        </p:txBody>
      </p:sp>
      <p:cxnSp>
        <p:nvCxnSpPr>
          <p:cNvPr id="25" name="Straight Arrow Connector 24">
            <a:extLst>
              <a:ext uri="{FF2B5EF4-FFF2-40B4-BE49-F238E27FC236}">
                <a16:creationId xmlns:a16="http://schemas.microsoft.com/office/drawing/2014/main" id="{7EBA6E02-F7DD-E9C2-6ACC-9A496AABFE97}"/>
              </a:ext>
            </a:extLst>
          </p:cNvPr>
          <p:cNvCxnSpPr>
            <a:stCxn id="5" idx="3"/>
            <a:endCxn id="6" idx="1"/>
          </p:cNvCxnSpPr>
          <p:nvPr/>
        </p:nvCxnSpPr>
        <p:spPr>
          <a:xfrm flipV="1">
            <a:off x="4972604" y="2894693"/>
            <a:ext cx="235085" cy="12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F035017B-AB21-E1D6-B181-523AC9638089}"/>
              </a:ext>
            </a:extLst>
          </p:cNvPr>
          <p:cNvCxnSpPr>
            <a:cxnSpLocks/>
            <a:stCxn id="6" idx="3"/>
            <a:endCxn id="7" idx="1"/>
          </p:cNvCxnSpPr>
          <p:nvPr/>
        </p:nvCxnSpPr>
        <p:spPr>
          <a:xfrm>
            <a:off x="6571256" y="2894693"/>
            <a:ext cx="3225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6A3D510E-FC16-D392-0D71-D48608E19B94}"/>
              </a:ext>
            </a:extLst>
          </p:cNvPr>
          <p:cNvCxnSpPr>
            <a:cxnSpLocks/>
            <a:stCxn id="7" idx="0"/>
            <a:endCxn id="5" idx="0"/>
          </p:cNvCxnSpPr>
          <p:nvPr/>
        </p:nvCxnSpPr>
        <p:spPr>
          <a:xfrm rot="16200000" flipH="1" flipV="1">
            <a:off x="5520615" y="21246"/>
            <a:ext cx="1125219" cy="3751593"/>
          </a:xfrm>
          <a:prstGeom prst="bentConnector3">
            <a:avLst>
              <a:gd name="adj1" fmla="val -20316"/>
            </a:avLst>
          </a:prstGeom>
          <a:ln>
            <a:tailEnd type="triangle"/>
          </a:ln>
        </p:spPr>
        <p:style>
          <a:lnRef idx="1">
            <a:schemeClr val="dk1"/>
          </a:lnRef>
          <a:fillRef idx="0">
            <a:schemeClr val="dk1"/>
          </a:fillRef>
          <a:effectRef idx="0">
            <a:schemeClr val="dk1"/>
          </a:effectRef>
          <a:fontRef idx="minor">
            <a:schemeClr val="tx1"/>
          </a:fontRef>
        </p:style>
      </p:cxnSp>
      <p:pic>
        <p:nvPicPr>
          <p:cNvPr id="9" name="Graphic 8" descr="Receiver with solid fill">
            <a:extLst>
              <a:ext uri="{FF2B5EF4-FFF2-40B4-BE49-F238E27FC236}">
                <a16:creationId xmlns:a16="http://schemas.microsoft.com/office/drawing/2014/main" id="{A884C8B3-2830-A10E-D644-32A0AE5CCF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96001" y="2637983"/>
            <a:ext cx="384688" cy="384688"/>
          </a:xfrm>
          <a:prstGeom prst="rect">
            <a:avLst/>
          </a:prstGeom>
        </p:spPr>
      </p:pic>
      <p:pic>
        <p:nvPicPr>
          <p:cNvPr id="13" name="Graphic 12" descr="Game controller with solid fill">
            <a:extLst>
              <a:ext uri="{FF2B5EF4-FFF2-40B4-BE49-F238E27FC236}">
                <a16:creationId xmlns:a16="http://schemas.microsoft.com/office/drawing/2014/main" id="{3C39B1F0-E2C3-0C9E-2E1F-E1B52749AF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54435">
            <a:off x="1912227" y="2948650"/>
            <a:ext cx="320782" cy="320782"/>
          </a:xfrm>
          <a:prstGeom prst="rect">
            <a:avLst/>
          </a:prstGeom>
        </p:spPr>
      </p:pic>
      <p:pic>
        <p:nvPicPr>
          <p:cNvPr id="15" name="Graphic 14" descr="Connections with solid fill">
            <a:extLst>
              <a:ext uri="{FF2B5EF4-FFF2-40B4-BE49-F238E27FC236}">
                <a16:creationId xmlns:a16="http://schemas.microsoft.com/office/drawing/2014/main" id="{71BF919B-3F9D-F3C4-9B7C-2E07F060AC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409595">
            <a:off x="2265782" y="2621188"/>
            <a:ext cx="497857" cy="497857"/>
          </a:xfrm>
          <a:prstGeom prst="rect">
            <a:avLst/>
          </a:prstGeom>
        </p:spPr>
      </p:pic>
      <p:pic>
        <p:nvPicPr>
          <p:cNvPr id="17" name="Graphic 16" descr="Computer with solid fill">
            <a:extLst>
              <a:ext uri="{FF2B5EF4-FFF2-40B4-BE49-F238E27FC236}">
                <a16:creationId xmlns:a16="http://schemas.microsoft.com/office/drawing/2014/main" id="{9227A8CA-14B9-EBC7-3067-AA003D630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0224" y="2944496"/>
            <a:ext cx="435892" cy="435892"/>
          </a:xfrm>
          <a:prstGeom prst="rect">
            <a:avLst/>
          </a:prstGeom>
        </p:spPr>
      </p:pic>
      <p:sp>
        <p:nvSpPr>
          <p:cNvPr id="45" name="Speech Bubble: Rectangle with Corners Rounded 44">
            <a:extLst>
              <a:ext uri="{FF2B5EF4-FFF2-40B4-BE49-F238E27FC236}">
                <a16:creationId xmlns:a16="http://schemas.microsoft.com/office/drawing/2014/main" id="{B8C87B07-2E3B-FE92-240B-4999DCDFCCC1}"/>
              </a:ext>
            </a:extLst>
          </p:cNvPr>
          <p:cNvSpPr/>
          <p:nvPr/>
        </p:nvSpPr>
        <p:spPr>
          <a:xfrm>
            <a:off x="5232789" y="2221473"/>
            <a:ext cx="3791415" cy="2758068"/>
          </a:xfrm>
          <a:prstGeom prst="wedgeRoundRectCallout">
            <a:avLst>
              <a:gd name="adj1" fmla="val -55995"/>
              <a:gd name="adj2" fmla="val -2579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en-IN" sz="1600" dirty="0">
                <a:solidFill>
                  <a:schemeClr val="tx1"/>
                </a:solidFill>
              </a:rPr>
              <a:t>Obsessive thoughts</a:t>
            </a:r>
          </a:p>
          <a:p>
            <a:pPr marL="285750" indent="-285750">
              <a:lnSpc>
                <a:spcPct val="150000"/>
              </a:lnSpc>
              <a:buFont typeface="Wingdings" panose="05000000000000000000" pitchFamily="2" charset="2"/>
              <a:buChar char="Ø"/>
            </a:pPr>
            <a:r>
              <a:rPr lang="en-IN" sz="1600" dirty="0">
                <a:solidFill>
                  <a:schemeClr val="tx1"/>
                </a:solidFill>
              </a:rPr>
              <a:t>Fewer positive feelings about oneself when offline a.c.t when online.  </a:t>
            </a:r>
          </a:p>
          <a:p>
            <a:pPr marL="285750" lvl="1" indent="-285750">
              <a:lnSpc>
                <a:spcPct val="150000"/>
              </a:lnSpc>
              <a:buFont typeface="Wingdings" panose="05000000000000000000" pitchFamily="2" charset="2"/>
              <a:buChar char="Ø"/>
            </a:pPr>
            <a:r>
              <a:rPr lang="en-IN" sz="1600" dirty="0">
                <a:solidFill>
                  <a:schemeClr val="tx1"/>
                </a:solidFill>
              </a:rPr>
              <a:t>Short terms thinking </a:t>
            </a:r>
          </a:p>
          <a:p>
            <a:pPr marL="285750" lvl="1" indent="-285750">
              <a:lnSpc>
                <a:spcPct val="150000"/>
              </a:lnSpc>
              <a:buFont typeface="Wingdings" panose="05000000000000000000" pitchFamily="2" charset="2"/>
              <a:buChar char="Ø"/>
            </a:pPr>
            <a:r>
              <a:rPr lang="en-IN" sz="1600" dirty="0">
                <a:solidFill>
                  <a:schemeClr val="tx1"/>
                </a:solidFill>
              </a:rPr>
              <a:t>Rumination </a:t>
            </a:r>
          </a:p>
          <a:p>
            <a:pPr marL="285750" lvl="1" indent="-285750">
              <a:lnSpc>
                <a:spcPct val="150000"/>
              </a:lnSpc>
              <a:buFont typeface="Wingdings" panose="05000000000000000000" pitchFamily="2" charset="2"/>
              <a:buChar char="Ø"/>
            </a:pPr>
            <a:r>
              <a:rPr lang="en-IN" sz="1600" dirty="0">
                <a:solidFill>
                  <a:schemeClr val="tx1"/>
                </a:solidFill>
              </a:rPr>
              <a:t>All-or-none thinking </a:t>
            </a:r>
          </a:p>
        </p:txBody>
      </p:sp>
      <p:pic>
        <p:nvPicPr>
          <p:cNvPr id="11" name="Graphic 10" descr="Smart Phone with solid fill">
            <a:extLst>
              <a:ext uri="{FF2B5EF4-FFF2-40B4-BE49-F238E27FC236}">
                <a16:creationId xmlns:a16="http://schemas.microsoft.com/office/drawing/2014/main" id="{7B209FF5-3827-FA40-571A-DE2F302E65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03929" y="2724353"/>
            <a:ext cx="384688" cy="384688"/>
          </a:xfrm>
          <a:prstGeom prst="rect">
            <a:avLst/>
          </a:prstGeom>
        </p:spPr>
      </p:pic>
    </p:spTree>
    <p:extLst>
      <p:ext uri="{BB962C8B-B14F-4D97-AF65-F5344CB8AC3E}">
        <p14:creationId xmlns:p14="http://schemas.microsoft.com/office/powerpoint/2010/main" val="44168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Connector: Elbow 40">
            <a:extLst>
              <a:ext uri="{FF2B5EF4-FFF2-40B4-BE49-F238E27FC236}">
                <a16:creationId xmlns:a16="http://schemas.microsoft.com/office/drawing/2014/main" id="{573E2865-C26A-3E2E-3A79-BBA8207E8F87}"/>
              </a:ext>
            </a:extLst>
          </p:cNvPr>
          <p:cNvCxnSpPr>
            <a:stCxn id="4" idx="2"/>
            <a:endCxn id="5" idx="1"/>
          </p:cNvCxnSpPr>
          <p:nvPr/>
        </p:nvCxnSpPr>
        <p:spPr>
          <a:xfrm rot="16200000" flipH="1">
            <a:off x="2334655" y="1788332"/>
            <a:ext cx="585215" cy="162997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DCED5C8E-46CD-3038-CB3C-017641DF6A04}"/>
              </a:ext>
            </a:extLst>
          </p:cNvPr>
          <p:cNvCxnSpPr>
            <a:stCxn id="3" idx="0"/>
            <a:endCxn id="5" idx="1"/>
          </p:cNvCxnSpPr>
          <p:nvPr/>
        </p:nvCxnSpPr>
        <p:spPr>
          <a:xfrm rot="5400000" flipH="1" flipV="1">
            <a:off x="2325114" y="2363721"/>
            <a:ext cx="584929" cy="164934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 name="Google Shape;2342;p46">
            <a:extLst>
              <a:ext uri="{FF2B5EF4-FFF2-40B4-BE49-F238E27FC236}">
                <a16:creationId xmlns:a16="http://schemas.microsoft.com/office/drawing/2014/main" id="{FCB94306-EF4C-2369-3CE0-9C8E322E6D5F}"/>
              </a:ext>
            </a:extLst>
          </p:cNvPr>
          <p:cNvSpPr txBox="1">
            <a:spLocks/>
          </p:cNvSpPr>
          <p:nvPr/>
        </p:nvSpPr>
        <p:spPr>
          <a:xfrm>
            <a:off x="723750" y="118047"/>
            <a:ext cx="76965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3200">
                <a:solidFill>
                  <a:schemeClr val="tx1"/>
                </a:solidFill>
              </a:rPr>
              <a:t>Cognitive-Behavioral Model </a:t>
            </a:r>
            <a:endParaRPr lang="en-IN" sz="3200" dirty="0">
              <a:solidFill>
                <a:schemeClr val="tx1"/>
              </a:solidFill>
            </a:endParaRPr>
          </a:p>
        </p:txBody>
      </p:sp>
      <p:sp>
        <p:nvSpPr>
          <p:cNvPr id="3" name="Rectangle: Rounded Corners 2">
            <a:extLst>
              <a:ext uri="{FF2B5EF4-FFF2-40B4-BE49-F238E27FC236}">
                <a16:creationId xmlns:a16="http://schemas.microsoft.com/office/drawing/2014/main" id="{12BE3784-E247-FF63-4FEA-3AC93E677D8A}"/>
              </a:ext>
            </a:extLst>
          </p:cNvPr>
          <p:cNvSpPr/>
          <p:nvPr/>
        </p:nvSpPr>
        <p:spPr>
          <a:xfrm>
            <a:off x="583117" y="3480858"/>
            <a:ext cx="2419575" cy="15445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b="1" dirty="0"/>
              <a:t>Existing psychopathology </a:t>
            </a:r>
            <a:r>
              <a:rPr lang="en-IN" sz="1600" dirty="0"/>
              <a:t>(e.g. depression, social anxiety, impulsivity, substance dependence) </a:t>
            </a:r>
          </a:p>
        </p:txBody>
      </p:sp>
      <p:sp>
        <p:nvSpPr>
          <p:cNvPr id="4" name="Rectangle: Rounded Corners 3">
            <a:extLst>
              <a:ext uri="{FF2B5EF4-FFF2-40B4-BE49-F238E27FC236}">
                <a16:creationId xmlns:a16="http://schemas.microsoft.com/office/drawing/2014/main" id="{83B5C942-8660-7A95-0CD6-D5A3D828BA3A}"/>
              </a:ext>
            </a:extLst>
          </p:cNvPr>
          <p:cNvSpPr/>
          <p:nvPr/>
        </p:nvSpPr>
        <p:spPr>
          <a:xfrm>
            <a:off x="572429" y="890344"/>
            <a:ext cx="2479689" cy="1420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b="1" dirty="0"/>
              <a:t>Situational cues </a:t>
            </a:r>
            <a:r>
              <a:rPr lang="en-IN" sz="1600" dirty="0"/>
              <a:t>(e.g. boredom, loneliness, social isolation. Lack of social support,  uncertainty) </a:t>
            </a:r>
          </a:p>
        </p:txBody>
      </p:sp>
      <p:sp>
        <p:nvSpPr>
          <p:cNvPr id="5" name="Rectangle: Rounded Corners 4">
            <a:extLst>
              <a:ext uri="{FF2B5EF4-FFF2-40B4-BE49-F238E27FC236}">
                <a16:creationId xmlns:a16="http://schemas.microsoft.com/office/drawing/2014/main" id="{C0D4626B-E601-ECD9-A3F0-453586C3AE14}"/>
              </a:ext>
            </a:extLst>
          </p:cNvPr>
          <p:cNvSpPr/>
          <p:nvPr/>
        </p:nvSpPr>
        <p:spPr>
          <a:xfrm>
            <a:off x="3442251" y="2459653"/>
            <a:ext cx="1530353" cy="8725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b="1" dirty="0"/>
              <a:t>Maladaptive Cognitions</a:t>
            </a:r>
            <a:r>
              <a:rPr lang="en-IN" sz="1600" dirty="0"/>
              <a:t> </a:t>
            </a:r>
          </a:p>
        </p:txBody>
      </p:sp>
      <p:sp>
        <p:nvSpPr>
          <p:cNvPr id="6" name="Rectangle: Rounded Corners 5">
            <a:extLst>
              <a:ext uri="{FF2B5EF4-FFF2-40B4-BE49-F238E27FC236}">
                <a16:creationId xmlns:a16="http://schemas.microsoft.com/office/drawing/2014/main" id="{C1DDCD6F-424E-E55E-F002-318B9689CC14}"/>
              </a:ext>
            </a:extLst>
          </p:cNvPr>
          <p:cNvSpPr/>
          <p:nvPr/>
        </p:nvSpPr>
        <p:spPr>
          <a:xfrm>
            <a:off x="5207689" y="2458417"/>
            <a:ext cx="1363567" cy="8725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b="1" dirty="0"/>
              <a:t>Digital Addiction</a:t>
            </a:r>
            <a:endParaRPr lang="en-IN" sz="1600" dirty="0"/>
          </a:p>
        </p:txBody>
      </p:sp>
      <p:sp>
        <p:nvSpPr>
          <p:cNvPr id="7" name="Rectangle: Rounded Corners 6">
            <a:extLst>
              <a:ext uri="{FF2B5EF4-FFF2-40B4-BE49-F238E27FC236}">
                <a16:creationId xmlns:a16="http://schemas.microsoft.com/office/drawing/2014/main" id="{4ACE2AD2-41FE-75E7-8A1F-72089674F630}"/>
              </a:ext>
            </a:extLst>
          </p:cNvPr>
          <p:cNvSpPr/>
          <p:nvPr/>
        </p:nvSpPr>
        <p:spPr>
          <a:xfrm>
            <a:off x="6893837" y="1334434"/>
            <a:ext cx="2130367" cy="31205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b="1" dirty="0"/>
              <a:t>Behavioral symptoms</a:t>
            </a:r>
          </a:p>
          <a:p>
            <a:pPr algn="ctr"/>
            <a:r>
              <a:rPr lang="en-IN" sz="1600" dirty="0"/>
              <a:t>(e.g. Excessive use; no longer enjoying activities that were once enjoyed;</a:t>
            </a:r>
          </a:p>
          <a:p>
            <a:pPr algn="ctr"/>
            <a:r>
              <a:rPr lang="en-IN" sz="1600" dirty="0"/>
              <a:t>anger/ agitation when separated; lying about/  concealing use) </a:t>
            </a:r>
          </a:p>
          <a:p>
            <a:pPr algn="ctr"/>
            <a:endParaRPr lang="en-IN" sz="1600" dirty="0"/>
          </a:p>
        </p:txBody>
      </p:sp>
      <p:cxnSp>
        <p:nvCxnSpPr>
          <p:cNvPr id="25" name="Straight Arrow Connector 24">
            <a:extLst>
              <a:ext uri="{FF2B5EF4-FFF2-40B4-BE49-F238E27FC236}">
                <a16:creationId xmlns:a16="http://schemas.microsoft.com/office/drawing/2014/main" id="{7EBA6E02-F7DD-E9C2-6ACC-9A496AABFE97}"/>
              </a:ext>
            </a:extLst>
          </p:cNvPr>
          <p:cNvCxnSpPr>
            <a:stCxn id="5" idx="3"/>
            <a:endCxn id="6" idx="1"/>
          </p:cNvCxnSpPr>
          <p:nvPr/>
        </p:nvCxnSpPr>
        <p:spPr>
          <a:xfrm flipV="1">
            <a:off x="4972604" y="2894693"/>
            <a:ext cx="235085" cy="12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F035017B-AB21-E1D6-B181-523AC9638089}"/>
              </a:ext>
            </a:extLst>
          </p:cNvPr>
          <p:cNvCxnSpPr>
            <a:cxnSpLocks/>
            <a:stCxn id="6" idx="3"/>
            <a:endCxn id="7" idx="1"/>
          </p:cNvCxnSpPr>
          <p:nvPr/>
        </p:nvCxnSpPr>
        <p:spPr>
          <a:xfrm>
            <a:off x="6571256" y="2894693"/>
            <a:ext cx="3225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6A3D510E-FC16-D392-0D71-D48608E19B94}"/>
              </a:ext>
            </a:extLst>
          </p:cNvPr>
          <p:cNvCxnSpPr>
            <a:cxnSpLocks/>
            <a:stCxn id="7" idx="0"/>
            <a:endCxn id="5" idx="0"/>
          </p:cNvCxnSpPr>
          <p:nvPr/>
        </p:nvCxnSpPr>
        <p:spPr>
          <a:xfrm rot="16200000" flipH="1" flipV="1">
            <a:off x="5520615" y="21246"/>
            <a:ext cx="1125219" cy="3751593"/>
          </a:xfrm>
          <a:prstGeom prst="bentConnector3">
            <a:avLst>
              <a:gd name="adj1" fmla="val -20316"/>
            </a:avLst>
          </a:prstGeom>
          <a:ln>
            <a:tailEnd type="triangle"/>
          </a:ln>
        </p:spPr>
        <p:style>
          <a:lnRef idx="1">
            <a:schemeClr val="dk1"/>
          </a:lnRef>
          <a:fillRef idx="0">
            <a:schemeClr val="dk1"/>
          </a:fillRef>
          <a:effectRef idx="0">
            <a:schemeClr val="dk1"/>
          </a:effectRef>
          <a:fontRef idx="minor">
            <a:schemeClr val="tx1"/>
          </a:fontRef>
        </p:style>
      </p:cxnSp>
      <p:pic>
        <p:nvPicPr>
          <p:cNvPr id="9" name="Graphic 8" descr="Receiver with solid fill">
            <a:extLst>
              <a:ext uri="{FF2B5EF4-FFF2-40B4-BE49-F238E27FC236}">
                <a16:creationId xmlns:a16="http://schemas.microsoft.com/office/drawing/2014/main" id="{A884C8B3-2830-A10E-D644-32A0AE5CCF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96001" y="2637983"/>
            <a:ext cx="384688" cy="384688"/>
          </a:xfrm>
          <a:prstGeom prst="rect">
            <a:avLst/>
          </a:prstGeom>
        </p:spPr>
      </p:pic>
      <p:pic>
        <p:nvPicPr>
          <p:cNvPr id="13" name="Graphic 12" descr="Game controller with solid fill">
            <a:extLst>
              <a:ext uri="{FF2B5EF4-FFF2-40B4-BE49-F238E27FC236}">
                <a16:creationId xmlns:a16="http://schemas.microsoft.com/office/drawing/2014/main" id="{3C39B1F0-E2C3-0C9E-2E1F-E1B52749AF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54435">
            <a:off x="1912227" y="2948650"/>
            <a:ext cx="320782" cy="320782"/>
          </a:xfrm>
          <a:prstGeom prst="rect">
            <a:avLst/>
          </a:prstGeom>
        </p:spPr>
      </p:pic>
      <p:pic>
        <p:nvPicPr>
          <p:cNvPr id="15" name="Graphic 14" descr="Connections with solid fill">
            <a:extLst>
              <a:ext uri="{FF2B5EF4-FFF2-40B4-BE49-F238E27FC236}">
                <a16:creationId xmlns:a16="http://schemas.microsoft.com/office/drawing/2014/main" id="{71BF919B-3F9D-F3C4-9B7C-2E07F060AC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409595">
            <a:off x="2265782" y="2621188"/>
            <a:ext cx="497857" cy="497857"/>
          </a:xfrm>
          <a:prstGeom prst="rect">
            <a:avLst/>
          </a:prstGeom>
        </p:spPr>
      </p:pic>
      <p:pic>
        <p:nvPicPr>
          <p:cNvPr id="17" name="Graphic 16" descr="Computer with solid fill">
            <a:extLst>
              <a:ext uri="{FF2B5EF4-FFF2-40B4-BE49-F238E27FC236}">
                <a16:creationId xmlns:a16="http://schemas.microsoft.com/office/drawing/2014/main" id="{9227A8CA-14B9-EBC7-3067-AA003D630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0224" y="2944496"/>
            <a:ext cx="435892" cy="435892"/>
          </a:xfrm>
          <a:prstGeom prst="rect">
            <a:avLst/>
          </a:prstGeom>
        </p:spPr>
      </p:pic>
      <p:pic>
        <p:nvPicPr>
          <p:cNvPr id="11" name="Graphic 10" descr="Smart Phone with solid fill">
            <a:extLst>
              <a:ext uri="{FF2B5EF4-FFF2-40B4-BE49-F238E27FC236}">
                <a16:creationId xmlns:a16="http://schemas.microsoft.com/office/drawing/2014/main" id="{7B209FF5-3827-FA40-571A-DE2F302E65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03929" y="2724353"/>
            <a:ext cx="384688" cy="384688"/>
          </a:xfrm>
          <a:prstGeom prst="rect">
            <a:avLst/>
          </a:prstGeom>
        </p:spPr>
      </p:pic>
    </p:spTree>
    <p:extLst>
      <p:ext uri="{BB962C8B-B14F-4D97-AF65-F5344CB8AC3E}">
        <p14:creationId xmlns:p14="http://schemas.microsoft.com/office/powerpoint/2010/main" val="2627731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90EFC-5BC6-51E9-5451-A5D3427C5AD2}"/>
              </a:ext>
            </a:extLst>
          </p:cNvPr>
          <p:cNvPicPr>
            <a:picLocks noChangeAspect="1"/>
          </p:cNvPicPr>
          <p:nvPr/>
        </p:nvPicPr>
        <p:blipFill>
          <a:blip r:embed="rId2"/>
          <a:stretch>
            <a:fillRect/>
          </a:stretch>
        </p:blipFill>
        <p:spPr>
          <a:xfrm>
            <a:off x="0" y="55147"/>
            <a:ext cx="9144000" cy="3650456"/>
          </a:xfrm>
          <a:prstGeom prst="rect">
            <a:avLst/>
          </a:prstGeom>
        </p:spPr>
      </p:pic>
      <p:sp>
        <p:nvSpPr>
          <p:cNvPr id="4" name="Rectangle 3">
            <a:extLst>
              <a:ext uri="{FF2B5EF4-FFF2-40B4-BE49-F238E27FC236}">
                <a16:creationId xmlns:a16="http://schemas.microsoft.com/office/drawing/2014/main" id="{6335B747-C856-7F28-E314-D678A5849EC2}"/>
              </a:ext>
            </a:extLst>
          </p:cNvPr>
          <p:cNvSpPr/>
          <p:nvPr/>
        </p:nvSpPr>
        <p:spPr>
          <a:xfrm>
            <a:off x="335104" y="3901714"/>
            <a:ext cx="8473794" cy="830997"/>
          </a:xfrm>
          <a:prstGeom prst="rect">
            <a:avLst/>
          </a:prstGeom>
          <a:noFill/>
        </p:spPr>
        <p:txBody>
          <a:bodyPr wrap="none" lIns="91440" tIns="45720" rIns="91440" bIns="45720">
            <a:spAutoFit/>
          </a:bodyPr>
          <a:lstStyle/>
          <a:p>
            <a:pPr algn="ctr"/>
            <a:r>
              <a:rPr lang="en-US"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Managing Digital Addictions</a:t>
            </a:r>
          </a:p>
        </p:txBody>
      </p:sp>
    </p:spTree>
    <p:extLst>
      <p:ext uri="{BB962C8B-B14F-4D97-AF65-F5344CB8AC3E}">
        <p14:creationId xmlns:p14="http://schemas.microsoft.com/office/powerpoint/2010/main" val="425087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57"/>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N" dirty="0"/>
              <a:t>Raise Awareness</a:t>
            </a:r>
            <a:endParaRPr dirty="0"/>
          </a:p>
          <a:p>
            <a:pPr marL="0" lvl="0" indent="0" algn="ctr" rtl="0">
              <a:spcBef>
                <a:spcPts val="0"/>
              </a:spcBef>
              <a:spcAft>
                <a:spcPts val="0"/>
              </a:spcAft>
              <a:buNone/>
            </a:pPr>
            <a:endParaRPr dirty="0"/>
          </a:p>
        </p:txBody>
      </p:sp>
      <p:graphicFrame>
        <p:nvGraphicFramePr>
          <p:cNvPr id="2" name="Diagram 1">
            <a:extLst>
              <a:ext uri="{FF2B5EF4-FFF2-40B4-BE49-F238E27FC236}">
                <a16:creationId xmlns:a16="http://schemas.microsoft.com/office/drawing/2014/main" id="{5A89B125-549F-A127-9DAE-C8944F3F396D}"/>
              </a:ext>
            </a:extLst>
          </p:cNvPr>
          <p:cNvGraphicFramePr/>
          <p:nvPr>
            <p:extLst>
              <p:ext uri="{D42A27DB-BD31-4B8C-83A1-F6EECF244321}">
                <p14:modId xmlns:p14="http://schemas.microsoft.com/office/powerpoint/2010/main" val="2020052150"/>
              </p:ext>
            </p:extLst>
          </p:nvPr>
        </p:nvGraphicFramePr>
        <p:xfrm>
          <a:off x="1137427" y="1203129"/>
          <a:ext cx="3122340" cy="2826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B9BC8DE-1F64-B067-05CD-F22AA0638974}"/>
              </a:ext>
            </a:extLst>
          </p:cNvPr>
          <p:cNvSpPr txBox="1"/>
          <p:nvPr/>
        </p:nvSpPr>
        <p:spPr>
          <a:xfrm>
            <a:off x="4651918" y="2462465"/>
            <a:ext cx="4612888" cy="307777"/>
          </a:xfrm>
          <a:prstGeom prst="rect">
            <a:avLst/>
          </a:prstGeom>
          <a:noFill/>
        </p:spPr>
        <p:txBody>
          <a:bodyPr wrap="square">
            <a:spAutoFit/>
          </a:bodyPr>
          <a:lstStyle/>
          <a:p>
            <a:pPr lvl="0" algn="l" rtl="0">
              <a:spcBef>
                <a:spcPts val="0"/>
              </a:spcBef>
              <a:spcAft>
                <a:spcPts val="0"/>
              </a:spcAft>
            </a:pPr>
            <a:r>
              <a:rPr lang="en" dirty="0"/>
              <a:t>Web, App or game based interventions </a:t>
            </a:r>
          </a:p>
        </p:txBody>
      </p:sp>
    </p:spTree>
    <p:extLst>
      <p:ext uri="{BB962C8B-B14F-4D97-AF65-F5344CB8AC3E}">
        <p14:creationId xmlns:p14="http://schemas.microsoft.com/office/powerpoint/2010/main" val="379810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3"/>
        <p:cNvGrpSpPr/>
        <p:nvPr/>
      </p:nvGrpSpPr>
      <p:grpSpPr>
        <a:xfrm>
          <a:off x="0" y="0"/>
          <a:ext cx="0" cy="0"/>
          <a:chOff x="0" y="0"/>
          <a:chExt cx="0" cy="0"/>
        </a:xfrm>
      </p:grpSpPr>
      <p:sp>
        <p:nvSpPr>
          <p:cNvPr id="2980" name="Google Shape;2980;p52"/>
          <p:cNvSpPr txBox="1">
            <a:spLocks noGrp="1"/>
          </p:cNvSpPr>
          <p:nvPr>
            <p:ph type="title"/>
          </p:nvPr>
        </p:nvSpPr>
        <p:spPr>
          <a:xfrm>
            <a:off x="2298132" y="431754"/>
            <a:ext cx="4531047"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Self Awareness and Monitoring </a:t>
            </a:r>
            <a:endParaRPr dirty="0"/>
          </a:p>
        </p:txBody>
      </p:sp>
      <p:pic>
        <p:nvPicPr>
          <p:cNvPr id="17" name="Graphic 16" descr="Eye with solid fill">
            <a:extLst>
              <a:ext uri="{FF2B5EF4-FFF2-40B4-BE49-F238E27FC236}">
                <a16:creationId xmlns:a16="http://schemas.microsoft.com/office/drawing/2014/main" id="{140E21FE-5214-FCA2-336C-6F904C4CB6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414" y="250325"/>
            <a:ext cx="914400" cy="914400"/>
          </a:xfrm>
          <a:prstGeom prst="rect">
            <a:avLst/>
          </a:prstGeom>
        </p:spPr>
      </p:pic>
      <p:pic>
        <p:nvPicPr>
          <p:cNvPr id="23" name="Picture 22">
            <a:extLst>
              <a:ext uri="{FF2B5EF4-FFF2-40B4-BE49-F238E27FC236}">
                <a16:creationId xmlns:a16="http://schemas.microsoft.com/office/drawing/2014/main" id="{344AE16F-A416-02CB-DEAA-3F0564ED9A2A}"/>
              </a:ext>
            </a:extLst>
          </p:cNvPr>
          <p:cNvPicPr>
            <a:picLocks noChangeAspect="1"/>
          </p:cNvPicPr>
          <p:nvPr/>
        </p:nvPicPr>
        <p:blipFill>
          <a:blip r:embed="rId5"/>
          <a:stretch>
            <a:fillRect/>
          </a:stretch>
        </p:blipFill>
        <p:spPr>
          <a:xfrm>
            <a:off x="480699" y="1300975"/>
            <a:ext cx="2930614" cy="2987598"/>
          </a:xfrm>
          <a:prstGeom prst="rect">
            <a:avLst/>
          </a:prstGeom>
        </p:spPr>
      </p:pic>
      <p:sp>
        <p:nvSpPr>
          <p:cNvPr id="24" name="Google Shape;2997;p52">
            <a:extLst>
              <a:ext uri="{FF2B5EF4-FFF2-40B4-BE49-F238E27FC236}">
                <a16:creationId xmlns:a16="http://schemas.microsoft.com/office/drawing/2014/main" id="{E3D44708-0547-9A81-E52E-006B685B1826}"/>
              </a:ext>
            </a:extLst>
          </p:cNvPr>
          <p:cNvSpPr txBox="1">
            <a:spLocks/>
          </p:cNvSpPr>
          <p:nvPr/>
        </p:nvSpPr>
        <p:spPr>
          <a:xfrm>
            <a:off x="4200292" y="1351369"/>
            <a:ext cx="4282069" cy="1962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400" b="0" i="0" u="none" strike="noStrike" cap="none">
                <a:solidFill>
                  <a:schemeClr val="dk2"/>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000000"/>
              </a:buClr>
              <a:buFont typeface="Arial"/>
              <a:buNone/>
              <a:defRPr sz="1400" b="0" i="0" u="none" strike="noStrike" cap="none">
                <a:solidFill>
                  <a:schemeClr val="dk2"/>
                </a:solidFill>
                <a:latin typeface="Barlow Semi Condensed"/>
                <a:ea typeface="Barlow Semi Condensed"/>
                <a:cs typeface="Barlow Semi Condensed"/>
                <a:sym typeface="Barlow Semi Condensed"/>
              </a:defRPr>
            </a:lvl2pPr>
            <a:lvl3pPr marR="0" lvl="2" algn="ctr" rtl="0">
              <a:lnSpc>
                <a:spcPct val="100000"/>
              </a:lnSpc>
              <a:spcBef>
                <a:spcPts val="0"/>
              </a:spcBef>
              <a:spcAft>
                <a:spcPts val="0"/>
              </a:spcAft>
              <a:buClr>
                <a:srgbClr val="000000"/>
              </a:buClr>
              <a:buFont typeface="Arial"/>
              <a:buNone/>
              <a:defRPr sz="1400" b="0" i="0" u="none" strike="noStrike" cap="none">
                <a:solidFill>
                  <a:schemeClr val="dk2"/>
                </a:solidFill>
                <a:latin typeface="Barlow Semi Condensed"/>
                <a:ea typeface="Barlow Semi Condensed"/>
                <a:cs typeface="Barlow Semi Condensed"/>
                <a:sym typeface="Barlow Semi Condensed"/>
              </a:defRPr>
            </a:lvl3pPr>
            <a:lvl4pPr marR="0" lvl="3" algn="ctr" rtl="0">
              <a:lnSpc>
                <a:spcPct val="100000"/>
              </a:lnSpc>
              <a:spcBef>
                <a:spcPts val="0"/>
              </a:spcBef>
              <a:spcAft>
                <a:spcPts val="0"/>
              </a:spcAft>
              <a:buClr>
                <a:srgbClr val="000000"/>
              </a:buClr>
              <a:buFont typeface="Arial"/>
              <a:buNone/>
              <a:defRPr sz="1400" b="0" i="0" u="none" strike="noStrike" cap="none">
                <a:solidFill>
                  <a:schemeClr val="dk2"/>
                </a:solidFill>
                <a:latin typeface="Barlow Semi Condensed"/>
                <a:ea typeface="Barlow Semi Condensed"/>
                <a:cs typeface="Barlow Semi Condensed"/>
                <a:sym typeface="Barlow Semi Condensed"/>
              </a:defRPr>
            </a:lvl4pPr>
            <a:lvl5pPr marR="0" lvl="4" algn="ctr" rtl="0">
              <a:lnSpc>
                <a:spcPct val="100000"/>
              </a:lnSpc>
              <a:spcBef>
                <a:spcPts val="0"/>
              </a:spcBef>
              <a:spcAft>
                <a:spcPts val="0"/>
              </a:spcAft>
              <a:buClr>
                <a:srgbClr val="000000"/>
              </a:buClr>
              <a:buFont typeface="Arial"/>
              <a:buNone/>
              <a:defRPr sz="1400" b="0" i="0" u="none" strike="noStrike" cap="none">
                <a:solidFill>
                  <a:schemeClr val="dk2"/>
                </a:solidFill>
                <a:latin typeface="Barlow Semi Condensed"/>
                <a:ea typeface="Barlow Semi Condensed"/>
                <a:cs typeface="Barlow Semi Condensed"/>
                <a:sym typeface="Barlow Semi Condensed"/>
              </a:defRPr>
            </a:lvl5pPr>
            <a:lvl6pPr marR="0" lvl="5" algn="ctr" rtl="0">
              <a:lnSpc>
                <a:spcPct val="100000"/>
              </a:lnSpc>
              <a:spcBef>
                <a:spcPts val="0"/>
              </a:spcBef>
              <a:spcAft>
                <a:spcPts val="0"/>
              </a:spcAft>
              <a:buClr>
                <a:srgbClr val="000000"/>
              </a:buClr>
              <a:buFont typeface="Arial"/>
              <a:buNone/>
              <a:defRPr sz="1400" b="0" i="0" u="none" strike="noStrike" cap="none">
                <a:solidFill>
                  <a:schemeClr val="dk2"/>
                </a:solidFill>
                <a:latin typeface="Barlow Semi Condensed"/>
                <a:ea typeface="Barlow Semi Condensed"/>
                <a:cs typeface="Barlow Semi Condensed"/>
                <a:sym typeface="Barlow Semi Condensed"/>
              </a:defRPr>
            </a:lvl6pPr>
            <a:lvl7pPr marR="0" lvl="6" algn="ctr" rtl="0">
              <a:lnSpc>
                <a:spcPct val="100000"/>
              </a:lnSpc>
              <a:spcBef>
                <a:spcPts val="0"/>
              </a:spcBef>
              <a:spcAft>
                <a:spcPts val="0"/>
              </a:spcAft>
              <a:buClr>
                <a:srgbClr val="000000"/>
              </a:buClr>
              <a:buFont typeface="Arial"/>
              <a:buNone/>
              <a:defRPr sz="1400" b="0" i="0" u="none" strike="noStrike" cap="none">
                <a:solidFill>
                  <a:schemeClr val="dk2"/>
                </a:solidFill>
                <a:latin typeface="Barlow Semi Condensed"/>
                <a:ea typeface="Barlow Semi Condensed"/>
                <a:cs typeface="Barlow Semi Condensed"/>
                <a:sym typeface="Barlow Semi Condensed"/>
              </a:defRPr>
            </a:lvl7pPr>
            <a:lvl8pPr marR="0" lvl="7" algn="ctr" rtl="0">
              <a:lnSpc>
                <a:spcPct val="100000"/>
              </a:lnSpc>
              <a:spcBef>
                <a:spcPts val="0"/>
              </a:spcBef>
              <a:spcAft>
                <a:spcPts val="0"/>
              </a:spcAft>
              <a:buClr>
                <a:srgbClr val="000000"/>
              </a:buClr>
              <a:buFont typeface="Arial"/>
              <a:buNone/>
              <a:defRPr sz="1400" b="0" i="0" u="none" strike="noStrike" cap="none">
                <a:solidFill>
                  <a:schemeClr val="dk2"/>
                </a:solidFill>
                <a:latin typeface="Barlow Semi Condensed"/>
                <a:ea typeface="Barlow Semi Condensed"/>
                <a:cs typeface="Barlow Semi Condensed"/>
                <a:sym typeface="Barlow Semi Condensed"/>
              </a:defRPr>
            </a:lvl8pPr>
            <a:lvl9pPr marR="0" lvl="8" algn="ctr" rtl="0">
              <a:lnSpc>
                <a:spcPct val="100000"/>
              </a:lnSpc>
              <a:spcBef>
                <a:spcPts val="0"/>
              </a:spcBef>
              <a:spcAft>
                <a:spcPts val="0"/>
              </a:spcAft>
              <a:buClr>
                <a:srgbClr val="000000"/>
              </a:buClr>
              <a:buFont typeface="Arial"/>
              <a:buNone/>
              <a:defRPr sz="1400" b="0" i="0" u="none" strike="noStrike" cap="none">
                <a:solidFill>
                  <a:schemeClr val="dk2"/>
                </a:solidFill>
                <a:latin typeface="Barlow Semi Condensed"/>
                <a:ea typeface="Barlow Semi Condensed"/>
                <a:cs typeface="Barlow Semi Condensed"/>
                <a:sym typeface="Barlow Semi Condensed"/>
              </a:defRPr>
            </a:lvl9pPr>
          </a:lstStyle>
          <a:p>
            <a:pPr>
              <a:lnSpc>
                <a:spcPct val="150000"/>
              </a:lnSpc>
              <a:buClr>
                <a:schemeClr val="dk1"/>
              </a:buClr>
              <a:buSzPts val="1100"/>
            </a:pPr>
            <a:r>
              <a:rPr lang="en-IN" sz="2400" dirty="0"/>
              <a:t>Digital Wellness Applications</a:t>
            </a:r>
          </a:p>
          <a:p>
            <a:pPr>
              <a:lnSpc>
                <a:spcPct val="150000"/>
              </a:lnSpc>
              <a:buClr>
                <a:schemeClr val="dk1"/>
              </a:buClr>
              <a:buSzPts val="1100"/>
            </a:pPr>
            <a:r>
              <a:rPr lang="en-IN" sz="2400" dirty="0"/>
              <a:t>Positive framing </a:t>
            </a:r>
          </a:p>
          <a:p>
            <a:pPr>
              <a:lnSpc>
                <a:spcPct val="150000"/>
              </a:lnSpc>
              <a:buClr>
                <a:schemeClr val="dk1"/>
              </a:buClr>
              <a:buSzPts val="1100"/>
            </a:pPr>
            <a:r>
              <a:rPr lang="en-IN" sz="2400" dirty="0"/>
              <a:t>Negative framing</a:t>
            </a:r>
          </a:p>
        </p:txBody>
      </p:sp>
      <p:pic>
        <p:nvPicPr>
          <p:cNvPr id="25" name="Picture 24">
            <a:extLst>
              <a:ext uri="{FF2B5EF4-FFF2-40B4-BE49-F238E27FC236}">
                <a16:creationId xmlns:a16="http://schemas.microsoft.com/office/drawing/2014/main" id="{1DBA4ECA-423E-E086-ACB3-033C0B4A1BD1}"/>
              </a:ext>
            </a:extLst>
          </p:cNvPr>
          <p:cNvPicPr>
            <a:picLocks noChangeAspect="1"/>
          </p:cNvPicPr>
          <p:nvPr/>
        </p:nvPicPr>
        <p:blipFill rotWithShape="1">
          <a:blip r:embed="rId6"/>
          <a:srcRect t="50188"/>
          <a:stretch/>
        </p:blipFill>
        <p:spPr>
          <a:xfrm>
            <a:off x="4690946" y="3393147"/>
            <a:ext cx="3340457" cy="1371212"/>
          </a:xfrm>
          <a:prstGeom prst="rect">
            <a:avLst/>
          </a:prstGeom>
        </p:spPr>
      </p:pic>
    </p:spTree>
    <p:extLst>
      <p:ext uri="{BB962C8B-B14F-4D97-AF65-F5344CB8AC3E}">
        <p14:creationId xmlns:p14="http://schemas.microsoft.com/office/powerpoint/2010/main" val="422955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57"/>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N" dirty="0"/>
              <a:t>Goal Setting </a:t>
            </a:r>
            <a:endParaRPr dirty="0"/>
          </a:p>
          <a:p>
            <a:pPr marL="0" lvl="0" indent="0" algn="ctr" rtl="0">
              <a:spcBef>
                <a:spcPts val="0"/>
              </a:spcBef>
              <a:spcAft>
                <a:spcPts val="0"/>
              </a:spcAft>
              <a:buNone/>
            </a:pPr>
            <a:endParaRPr dirty="0"/>
          </a:p>
        </p:txBody>
      </p:sp>
      <p:sp>
        <p:nvSpPr>
          <p:cNvPr id="3214" name="Google Shape;3214;p57"/>
          <p:cNvSpPr txBox="1">
            <a:spLocks noGrp="1"/>
          </p:cNvSpPr>
          <p:nvPr>
            <p:ph type="subTitle" idx="1"/>
          </p:nvPr>
        </p:nvSpPr>
        <p:spPr>
          <a:xfrm>
            <a:off x="4728117" y="1152176"/>
            <a:ext cx="3860182" cy="3300878"/>
          </a:xfrm>
          <a:prstGeom prst="rect">
            <a:avLst/>
          </a:prstGeom>
        </p:spPr>
        <p:txBody>
          <a:bodyPr spcFirstLastPara="1" wrap="square" lIns="91425" tIns="91425" rIns="91425" bIns="91425" anchor="t" anchorCtr="0">
            <a:noAutofit/>
          </a:bodyPr>
          <a:lstStyle/>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Total abstinence versus moderate and controlled </a:t>
            </a:r>
            <a:r>
              <a:rPr lang="en-IN" sz="1800" kern="100" dirty="0">
                <a:latin typeface="Calibri" panose="020F0502020204030204" pitchFamily="34" charset="0"/>
                <a:ea typeface="Calibri" panose="020F0502020204030204" pitchFamily="34" charset="0"/>
                <a:cs typeface="Times New Roman" panose="02020603050405020304" pitchFamily="18" charset="0"/>
              </a:rPr>
              <a:t>use </a:t>
            </a: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Setting goals – Graded </a:t>
            </a:r>
            <a:endParaRPr lang="en-IN" sz="1800" kern="100" dirty="0">
              <a:latin typeface="Calibri" panose="020F0502020204030204" pitchFamily="34" charset="0"/>
              <a:ea typeface="Calibri" panose="020F0502020204030204" pitchFamily="34" charset="0"/>
              <a:cs typeface="Times New Roman" panose="02020603050405020304" pitchFamily="18" charset="0"/>
            </a:endParaRPr>
          </a:p>
          <a:p>
            <a:pPr lvl="3">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pecific </a:t>
            </a:r>
          </a:p>
          <a:p>
            <a:pPr lvl="7">
              <a:lnSpc>
                <a:spcPct val="107000"/>
              </a:lnSpc>
              <a:spcAft>
                <a:spcPts val="800"/>
              </a:spcAft>
            </a:pPr>
            <a:r>
              <a:rPr lang="en-IN" sz="1800" kern="100" dirty="0">
                <a:latin typeface="Calibri" panose="020F0502020204030204" pitchFamily="34" charset="0"/>
                <a:ea typeface="Calibri" panose="020F0502020204030204" pitchFamily="34" charset="0"/>
                <a:cs typeface="Times New Roman" panose="02020603050405020304" pitchFamily="18" charset="0"/>
              </a:rPr>
              <a:t>     </a:t>
            </a:r>
            <a:r>
              <a:rPr lang="en-IN"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easurable </a:t>
            </a:r>
          </a:p>
          <a:p>
            <a:pPr lvl="8">
              <a:lnSpc>
                <a:spcPct val="107000"/>
              </a:lnSpc>
              <a:spcAft>
                <a:spcPts val="800"/>
              </a:spcAft>
            </a:pPr>
            <a:r>
              <a:rPr lang="en-IN" sz="1800" kern="100" dirty="0">
                <a:latin typeface="Calibri" panose="020F0502020204030204" pitchFamily="34" charset="0"/>
                <a:ea typeface="Calibri" panose="020F0502020204030204" pitchFamily="34" charset="0"/>
                <a:cs typeface="Times New Roman" panose="02020603050405020304" pitchFamily="18" charset="0"/>
              </a:rPr>
              <a:t>     </a:t>
            </a:r>
            <a:r>
              <a:rPr lang="en-IN"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chievable </a:t>
            </a:r>
          </a:p>
          <a:p>
            <a:pPr lvl="8">
              <a:lnSpc>
                <a:spcPct val="107000"/>
              </a:lnSpc>
              <a:spcAft>
                <a:spcPts val="800"/>
              </a:spcAft>
            </a:pPr>
            <a:r>
              <a:rPr lang="en-IN" sz="1800" kern="100" dirty="0">
                <a:latin typeface="Calibri" panose="020F0502020204030204" pitchFamily="34" charset="0"/>
                <a:ea typeface="Calibri" panose="020F0502020204030204" pitchFamily="34" charset="0"/>
                <a:cs typeface="Times New Roman" panose="02020603050405020304" pitchFamily="18" charset="0"/>
              </a:rPr>
              <a:t>     </a:t>
            </a:r>
            <a:r>
              <a:rPr lang="en-IN"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elevant </a:t>
            </a:r>
          </a:p>
          <a:p>
            <a:pPr lvl="8">
              <a:lnSpc>
                <a:spcPct val="107000"/>
              </a:lnSpc>
              <a:spcAft>
                <a:spcPts val="800"/>
              </a:spcAft>
            </a:pPr>
            <a:r>
              <a:rPr lang="en-IN" sz="1800" kern="100" dirty="0">
                <a:latin typeface="Calibri" panose="020F0502020204030204" pitchFamily="34" charset="0"/>
                <a:ea typeface="Calibri" panose="020F0502020204030204" pitchFamily="34" charset="0"/>
                <a:cs typeface="Times New Roman" panose="02020603050405020304" pitchFamily="18" charset="0"/>
              </a:rPr>
              <a:t>     </a:t>
            </a:r>
            <a:r>
              <a:rPr lang="en-IN"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ime bound  </a:t>
            </a:r>
          </a:p>
        </p:txBody>
      </p:sp>
      <p:pic>
        <p:nvPicPr>
          <p:cNvPr id="3" name="Picture 2">
            <a:extLst>
              <a:ext uri="{FF2B5EF4-FFF2-40B4-BE49-F238E27FC236}">
                <a16:creationId xmlns:a16="http://schemas.microsoft.com/office/drawing/2014/main" id="{86E3CF82-5856-19AC-6C2A-AF0B23721BE3}"/>
              </a:ext>
            </a:extLst>
          </p:cNvPr>
          <p:cNvPicPr>
            <a:picLocks noChangeAspect="1"/>
          </p:cNvPicPr>
          <p:nvPr/>
        </p:nvPicPr>
        <p:blipFill>
          <a:blip r:embed="rId3"/>
          <a:stretch>
            <a:fillRect/>
          </a:stretch>
        </p:blipFill>
        <p:spPr>
          <a:xfrm>
            <a:off x="339142" y="1067141"/>
            <a:ext cx="3635297" cy="1504609"/>
          </a:xfrm>
          <a:prstGeom prst="rect">
            <a:avLst/>
          </a:prstGeom>
        </p:spPr>
      </p:pic>
      <p:pic>
        <p:nvPicPr>
          <p:cNvPr id="7" name="Picture 6">
            <a:extLst>
              <a:ext uri="{FF2B5EF4-FFF2-40B4-BE49-F238E27FC236}">
                <a16:creationId xmlns:a16="http://schemas.microsoft.com/office/drawing/2014/main" id="{653A2A9F-1183-EB8C-F7E2-440E854685E6}"/>
              </a:ext>
            </a:extLst>
          </p:cNvPr>
          <p:cNvPicPr>
            <a:picLocks noChangeAspect="1"/>
          </p:cNvPicPr>
          <p:nvPr/>
        </p:nvPicPr>
        <p:blipFill>
          <a:blip r:embed="rId4"/>
          <a:stretch>
            <a:fillRect/>
          </a:stretch>
        </p:blipFill>
        <p:spPr>
          <a:xfrm>
            <a:off x="1101872" y="2751863"/>
            <a:ext cx="2109835" cy="2246584"/>
          </a:xfrm>
          <a:prstGeom prst="rect">
            <a:avLst/>
          </a:prstGeom>
        </p:spPr>
      </p:pic>
    </p:spTree>
    <p:extLst>
      <p:ext uri="{BB962C8B-B14F-4D97-AF65-F5344CB8AC3E}">
        <p14:creationId xmlns:p14="http://schemas.microsoft.com/office/powerpoint/2010/main" val="1366589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57"/>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N" dirty="0"/>
              <a:t>Digital “Nudge” </a:t>
            </a:r>
            <a:endParaRPr dirty="0"/>
          </a:p>
          <a:p>
            <a:pPr marL="0" lvl="0" indent="0" algn="ctr" rtl="0">
              <a:spcBef>
                <a:spcPts val="0"/>
              </a:spcBef>
              <a:spcAft>
                <a:spcPts val="0"/>
              </a:spcAft>
              <a:buNone/>
            </a:pPr>
            <a:endParaRPr dirty="0"/>
          </a:p>
        </p:txBody>
      </p:sp>
      <p:sp>
        <p:nvSpPr>
          <p:cNvPr id="3214" name="Google Shape;3214;p57"/>
          <p:cNvSpPr txBox="1">
            <a:spLocks noGrp="1"/>
          </p:cNvSpPr>
          <p:nvPr>
            <p:ph type="subTitle" idx="1"/>
          </p:nvPr>
        </p:nvSpPr>
        <p:spPr>
          <a:xfrm>
            <a:off x="302040" y="1202621"/>
            <a:ext cx="5257800" cy="3270322"/>
          </a:xfrm>
          <a:prstGeom prst="rect">
            <a:avLst/>
          </a:prstGeom>
        </p:spPr>
        <p:txBody>
          <a:bodyPr spcFirstLastPara="1" wrap="square" lIns="91425" tIns="91425" rIns="91425" bIns="91425" anchor="t" anchorCtr="0">
            <a:noAutofit/>
          </a:bodyPr>
          <a:lstStyle/>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“use of user-interface design elements to guide people’s behavior in digital choice environment”</a:t>
            </a:r>
          </a:p>
          <a:p>
            <a:pPr>
              <a:lnSpc>
                <a:spcPct val="107000"/>
              </a:lnSpc>
              <a:spcAft>
                <a:spcPts val="800"/>
              </a:spcAft>
            </a:pPr>
            <a:r>
              <a:rPr lang="en-IN" sz="1800" dirty="0">
                <a:latin typeface="Times New Roman" panose="02020603050405020304" pitchFamily="18" charset="0"/>
                <a:cs typeface="Times New Roman" panose="02020603050405020304" pitchFamily="18" charset="0"/>
              </a:rPr>
              <a:t>Reminder or notification designed to gently guide individuals toward healthier digital usage habits</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Graphic 2" descr="Smart Phone with solid fill">
            <a:extLst>
              <a:ext uri="{FF2B5EF4-FFF2-40B4-BE49-F238E27FC236}">
                <a16:creationId xmlns:a16="http://schemas.microsoft.com/office/drawing/2014/main" id="{48D1F4EC-684B-3E4C-A866-21C8263807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3796" y="1923382"/>
            <a:ext cx="914400" cy="914400"/>
          </a:xfrm>
          <a:prstGeom prst="rect">
            <a:avLst/>
          </a:prstGeom>
        </p:spPr>
      </p:pic>
      <p:pic>
        <p:nvPicPr>
          <p:cNvPr id="7" name="Graphic 6" descr="Female Profile with solid fill">
            <a:extLst>
              <a:ext uri="{FF2B5EF4-FFF2-40B4-BE49-F238E27FC236}">
                <a16:creationId xmlns:a16="http://schemas.microsoft.com/office/drawing/2014/main" id="{9405871B-E5B8-B084-51EE-EEAEB2EBEA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951" y="2073123"/>
            <a:ext cx="2732049" cy="2732049"/>
          </a:xfrm>
          <a:prstGeom prst="rect">
            <a:avLst/>
          </a:prstGeom>
        </p:spPr>
      </p:pic>
      <p:pic>
        <p:nvPicPr>
          <p:cNvPr id="9" name="Picture 8">
            <a:extLst>
              <a:ext uri="{FF2B5EF4-FFF2-40B4-BE49-F238E27FC236}">
                <a16:creationId xmlns:a16="http://schemas.microsoft.com/office/drawing/2014/main" id="{B7460996-F75F-5FB0-5D19-FDC2F37E4984}"/>
              </a:ext>
            </a:extLst>
          </p:cNvPr>
          <p:cNvPicPr>
            <a:picLocks noChangeAspect="1"/>
          </p:cNvPicPr>
          <p:nvPr/>
        </p:nvPicPr>
        <p:blipFill rotWithShape="1">
          <a:blip r:embed="rId7"/>
          <a:srcRect b="51485"/>
          <a:stretch/>
        </p:blipFill>
        <p:spPr>
          <a:xfrm>
            <a:off x="1271016" y="3176983"/>
            <a:ext cx="3241510" cy="1295960"/>
          </a:xfrm>
          <a:prstGeom prst="rect">
            <a:avLst/>
          </a:prstGeom>
        </p:spPr>
      </p:pic>
    </p:spTree>
    <p:extLst>
      <p:ext uri="{BB962C8B-B14F-4D97-AF65-F5344CB8AC3E}">
        <p14:creationId xmlns:p14="http://schemas.microsoft.com/office/powerpoint/2010/main" val="106470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00" fill="hold">
                                          <p:stCondLst>
                                            <p:cond delay="0"/>
                                          </p:stCondLst>
                                        </p:cTn>
                                        <p:tgtEl>
                                          <p:spTgt spid="3"/>
                                        </p:tgtEl>
                                        <p:attrNameLst>
                                          <p:attrName>r</p:attrName>
                                        </p:attrNameLst>
                                      </p:cBhvr>
                                    </p:animRot>
                                    <p:animRot by="-240000">
                                      <p:cBhvr>
                                        <p:cTn id="24" dur="200" fill="hold">
                                          <p:stCondLst>
                                            <p:cond delay="200"/>
                                          </p:stCondLst>
                                        </p:cTn>
                                        <p:tgtEl>
                                          <p:spTgt spid="3"/>
                                        </p:tgtEl>
                                        <p:attrNameLst>
                                          <p:attrName>r</p:attrName>
                                        </p:attrNameLst>
                                      </p:cBhvr>
                                    </p:animRot>
                                    <p:animRot by="240000">
                                      <p:cBhvr>
                                        <p:cTn id="25" dur="200" fill="hold">
                                          <p:stCondLst>
                                            <p:cond delay="400"/>
                                          </p:stCondLst>
                                        </p:cTn>
                                        <p:tgtEl>
                                          <p:spTgt spid="3"/>
                                        </p:tgtEl>
                                        <p:attrNameLst>
                                          <p:attrName>r</p:attrName>
                                        </p:attrNameLst>
                                      </p:cBhvr>
                                    </p:animRot>
                                    <p:animRot by="-240000">
                                      <p:cBhvr>
                                        <p:cTn id="26" dur="200" fill="hold">
                                          <p:stCondLst>
                                            <p:cond delay="600"/>
                                          </p:stCondLst>
                                        </p:cTn>
                                        <p:tgtEl>
                                          <p:spTgt spid="3"/>
                                        </p:tgtEl>
                                        <p:attrNameLst>
                                          <p:attrName>r</p:attrName>
                                        </p:attrNameLst>
                                      </p:cBhvr>
                                    </p:animRot>
                                    <p:animRot by="120000">
                                      <p:cBhvr>
                                        <p:cTn id="27" dur="200" fill="hold">
                                          <p:stCondLst>
                                            <p:cond delay="800"/>
                                          </p:stCondLst>
                                        </p:cTn>
                                        <p:tgtEl>
                                          <p:spTgt spid="3"/>
                                        </p:tgtEl>
                                        <p:attrNameLst>
                                          <p:attrName>r</p:attrName>
                                        </p:attrNameLst>
                                      </p:cBhvr>
                                    </p:animRot>
                                  </p:childTnLst>
                                </p:cTn>
                              </p:par>
                            </p:childTnLst>
                          </p:cTn>
                        </p:par>
                        <p:par>
                          <p:cTn id="28" fill="hold">
                            <p:stCondLst>
                              <p:cond delay="3000"/>
                            </p:stCondLst>
                            <p:childTnLst>
                              <p:par>
                                <p:cTn id="29" presetID="32" presetClass="emph" presetSubtype="0" fill="hold" nodeType="afterEffect">
                                  <p:stCondLst>
                                    <p:cond delay="0"/>
                                  </p:stCondLst>
                                  <p:childTnLst>
                                    <p:animRot by="120000">
                                      <p:cBhvr>
                                        <p:cTn id="30" dur="100" fill="hold">
                                          <p:stCondLst>
                                            <p:cond delay="0"/>
                                          </p:stCondLst>
                                        </p:cTn>
                                        <p:tgtEl>
                                          <p:spTgt spid="3"/>
                                        </p:tgtEl>
                                        <p:attrNameLst>
                                          <p:attrName>r</p:attrName>
                                        </p:attrNameLst>
                                      </p:cBhvr>
                                    </p:animRot>
                                    <p:animRot by="-240000">
                                      <p:cBhvr>
                                        <p:cTn id="31" dur="200" fill="hold">
                                          <p:stCondLst>
                                            <p:cond delay="200"/>
                                          </p:stCondLst>
                                        </p:cTn>
                                        <p:tgtEl>
                                          <p:spTgt spid="3"/>
                                        </p:tgtEl>
                                        <p:attrNameLst>
                                          <p:attrName>r</p:attrName>
                                        </p:attrNameLst>
                                      </p:cBhvr>
                                    </p:animRot>
                                    <p:animRot by="240000">
                                      <p:cBhvr>
                                        <p:cTn id="32" dur="200" fill="hold">
                                          <p:stCondLst>
                                            <p:cond delay="400"/>
                                          </p:stCondLst>
                                        </p:cTn>
                                        <p:tgtEl>
                                          <p:spTgt spid="3"/>
                                        </p:tgtEl>
                                        <p:attrNameLst>
                                          <p:attrName>r</p:attrName>
                                        </p:attrNameLst>
                                      </p:cBhvr>
                                    </p:animRot>
                                    <p:animRot by="-240000">
                                      <p:cBhvr>
                                        <p:cTn id="33" dur="200" fill="hold">
                                          <p:stCondLst>
                                            <p:cond delay="600"/>
                                          </p:stCondLst>
                                        </p:cTn>
                                        <p:tgtEl>
                                          <p:spTgt spid="3"/>
                                        </p:tgtEl>
                                        <p:attrNameLst>
                                          <p:attrName>r</p:attrName>
                                        </p:attrNameLst>
                                      </p:cBhvr>
                                    </p:animRot>
                                    <p:animRot by="120000">
                                      <p:cBhvr>
                                        <p:cTn id="34" dur="200" fill="hold">
                                          <p:stCondLst>
                                            <p:cond delay="800"/>
                                          </p:stCondLst>
                                        </p:cTn>
                                        <p:tgtEl>
                                          <p:spTgt spid="3"/>
                                        </p:tgtEl>
                                        <p:attrNameLst>
                                          <p:attrName>r</p:attrName>
                                        </p:attrNameLst>
                                      </p:cBhvr>
                                    </p:animRot>
                                  </p:childTnLst>
                                </p:cTn>
                              </p:par>
                            </p:childTnLst>
                          </p:cTn>
                        </p:par>
                        <p:par>
                          <p:cTn id="35" fill="hold">
                            <p:stCondLst>
                              <p:cond delay="4000"/>
                            </p:stCondLst>
                            <p:childTnLst>
                              <p:par>
                                <p:cTn id="36" presetID="8" presetClass="emph" presetSubtype="0" fill="hold" nodeType="afterEffect">
                                  <p:stCondLst>
                                    <p:cond delay="0"/>
                                  </p:stCondLst>
                                  <p:childTnLst>
                                    <p:animRot by="21600000">
                                      <p:cBhvr>
                                        <p:cTn id="37" dur="2000" fill="hold"/>
                                        <p:tgtEl>
                                          <p:spTgt spid="3"/>
                                        </p:tgtEl>
                                        <p:attrNameLst>
                                          <p:attrName>r</p:attrName>
                                        </p:attrNameLst>
                                      </p:cBhvr>
                                    </p:animRot>
                                  </p:childTnLst>
                                </p:cTn>
                              </p:par>
                            </p:childTnLst>
                          </p:cTn>
                        </p:par>
                        <p:par>
                          <p:cTn id="38" fill="hold">
                            <p:stCondLst>
                              <p:cond delay="6000"/>
                            </p:stCondLst>
                            <p:childTnLst>
                              <p:par>
                                <p:cTn id="39" presetID="32" presetClass="emph" presetSubtype="0" fill="hold" nodeType="afterEffect">
                                  <p:stCondLst>
                                    <p:cond delay="0"/>
                                  </p:stCondLst>
                                  <p:childTnLst>
                                    <p:animRot by="120000">
                                      <p:cBhvr>
                                        <p:cTn id="40" dur="100" fill="hold">
                                          <p:stCondLst>
                                            <p:cond delay="0"/>
                                          </p:stCondLst>
                                        </p:cTn>
                                        <p:tgtEl>
                                          <p:spTgt spid="3"/>
                                        </p:tgtEl>
                                        <p:attrNameLst>
                                          <p:attrName>r</p:attrName>
                                        </p:attrNameLst>
                                      </p:cBhvr>
                                    </p:animRot>
                                    <p:animRot by="-240000">
                                      <p:cBhvr>
                                        <p:cTn id="41" dur="200" fill="hold">
                                          <p:stCondLst>
                                            <p:cond delay="200"/>
                                          </p:stCondLst>
                                        </p:cTn>
                                        <p:tgtEl>
                                          <p:spTgt spid="3"/>
                                        </p:tgtEl>
                                        <p:attrNameLst>
                                          <p:attrName>r</p:attrName>
                                        </p:attrNameLst>
                                      </p:cBhvr>
                                    </p:animRot>
                                    <p:animRot by="240000">
                                      <p:cBhvr>
                                        <p:cTn id="42" dur="200" fill="hold">
                                          <p:stCondLst>
                                            <p:cond delay="400"/>
                                          </p:stCondLst>
                                        </p:cTn>
                                        <p:tgtEl>
                                          <p:spTgt spid="3"/>
                                        </p:tgtEl>
                                        <p:attrNameLst>
                                          <p:attrName>r</p:attrName>
                                        </p:attrNameLst>
                                      </p:cBhvr>
                                    </p:animRot>
                                    <p:animRot by="-240000">
                                      <p:cBhvr>
                                        <p:cTn id="43" dur="200" fill="hold">
                                          <p:stCondLst>
                                            <p:cond delay="600"/>
                                          </p:stCondLst>
                                        </p:cTn>
                                        <p:tgtEl>
                                          <p:spTgt spid="3"/>
                                        </p:tgtEl>
                                        <p:attrNameLst>
                                          <p:attrName>r</p:attrName>
                                        </p:attrNameLst>
                                      </p:cBhvr>
                                    </p:animRot>
                                    <p:animRot by="120000">
                                      <p:cBhvr>
                                        <p:cTn id="44" dur="200" fill="hold">
                                          <p:stCondLst>
                                            <p:cond delay="800"/>
                                          </p:stCondLst>
                                        </p:cTn>
                                        <p:tgtEl>
                                          <p:spTgt spid="3"/>
                                        </p:tgtEl>
                                        <p:attrNameLst>
                                          <p:attrName>r</p:attrName>
                                        </p:attrNameLst>
                                      </p:cBhvr>
                                    </p:animRot>
                                  </p:childTnLst>
                                </p:cTn>
                              </p:par>
                            </p:childTnLst>
                          </p:cTn>
                        </p:par>
                        <p:par>
                          <p:cTn id="45" fill="hold">
                            <p:stCondLst>
                              <p:cond delay="7000"/>
                            </p:stCondLst>
                            <p:childTnLst>
                              <p:par>
                                <p:cTn id="46" presetID="8" presetClass="emph" presetSubtype="0" fill="hold" nodeType="afterEffect">
                                  <p:stCondLst>
                                    <p:cond delay="0"/>
                                  </p:stCondLst>
                                  <p:childTnLst>
                                    <p:animRot by="21600000">
                                      <p:cBhvr>
                                        <p:cTn id="47" dur="2000" fill="hold"/>
                                        <p:tgtEl>
                                          <p:spTgt spid="3"/>
                                        </p:tgtEl>
                                        <p:attrNameLst>
                                          <p:attrName>r</p:attrName>
                                        </p:attrNameLst>
                                      </p:cBhvr>
                                    </p:animRot>
                                  </p:childTnLst>
                                </p:cTn>
                              </p:par>
                            </p:childTnLst>
                          </p:cTn>
                        </p:par>
                        <p:par>
                          <p:cTn id="48" fill="hold">
                            <p:stCondLst>
                              <p:cond delay="9000"/>
                            </p:stCondLst>
                            <p:childTnLst>
                              <p:par>
                                <p:cTn id="49" presetID="32" presetClass="emph" presetSubtype="0" fill="hold" nodeType="afterEffect">
                                  <p:stCondLst>
                                    <p:cond delay="0"/>
                                  </p:stCondLst>
                                  <p:childTnLst>
                                    <p:animRot by="120000">
                                      <p:cBhvr>
                                        <p:cTn id="50" dur="100" fill="hold">
                                          <p:stCondLst>
                                            <p:cond delay="0"/>
                                          </p:stCondLst>
                                        </p:cTn>
                                        <p:tgtEl>
                                          <p:spTgt spid="3"/>
                                        </p:tgtEl>
                                        <p:attrNameLst>
                                          <p:attrName>r</p:attrName>
                                        </p:attrNameLst>
                                      </p:cBhvr>
                                    </p:animRot>
                                    <p:animRot by="-240000">
                                      <p:cBhvr>
                                        <p:cTn id="51" dur="200" fill="hold">
                                          <p:stCondLst>
                                            <p:cond delay="200"/>
                                          </p:stCondLst>
                                        </p:cTn>
                                        <p:tgtEl>
                                          <p:spTgt spid="3"/>
                                        </p:tgtEl>
                                        <p:attrNameLst>
                                          <p:attrName>r</p:attrName>
                                        </p:attrNameLst>
                                      </p:cBhvr>
                                    </p:animRot>
                                    <p:animRot by="240000">
                                      <p:cBhvr>
                                        <p:cTn id="52" dur="200" fill="hold">
                                          <p:stCondLst>
                                            <p:cond delay="400"/>
                                          </p:stCondLst>
                                        </p:cTn>
                                        <p:tgtEl>
                                          <p:spTgt spid="3"/>
                                        </p:tgtEl>
                                        <p:attrNameLst>
                                          <p:attrName>r</p:attrName>
                                        </p:attrNameLst>
                                      </p:cBhvr>
                                    </p:animRot>
                                    <p:animRot by="-240000">
                                      <p:cBhvr>
                                        <p:cTn id="53" dur="200" fill="hold">
                                          <p:stCondLst>
                                            <p:cond delay="600"/>
                                          </p:stCondLst>
                                        </p:cTn>
                                        <p:tgtEl>
                                          <p:spTgt spid="3"/>
                                        </p:tgtEl>
                                        <p:attrNameLst>
                                          <p:attrName>r</p:attrName>
                                        </p:attrNameLst>
                                      </p:cBhvr>
                                    </p:animRot>
                                    <p:animRot by="120000">
                                      <p:cBhvr>
                                        <p:cTn id="54" dur="200" fill="hold">
                                          <p:stCondLst>
                                            <p:cond delay="800"/>
                                          </p:stCondLst>
                                        </p:cTn>
                                        <p:tgtEl>
                                          <p:spTgt spid="3"/>
                                        </p:tgtEl>
                                        <p:attrNameLst>
                                          <p:attrName>r</p:attrName>
                                        </p:attrNameLst>
                                      </p:cBhvr>
                                    </p:animRot>
                                  </p:childTnLst>
                                </p:cTn>
                              </p:par>
                            </p:childTnLst>
                          </p:cTn>
                        </p:par>
                        <p:par>
                          <p:cTn id="55" fill="hold">
                            <p:stCondLst>
                              <p:cond delay="10000"/>
                            </p:stCondLst>
                            <p:childTnLst>
                              <p:par>
                                <p:cTn id="56" presetID="32" presetClass="emph" presetSubtype="0" fill="hold" nodeType="afterEffect">
                                  <p:stCondLst>
                                    <p:cond delay="0"/>
                                  </p:stCondLst>
                                  <p:childTnLst>
                                    <p:animRot by="120000">
                                      <p:cBhvr>
                                        <p:cTn id="57" dur="100" fill="hold">
                                          <p:stCondLst>
                                            <p:cond delay="0"/>
                                          </p:stCondLst>
                                        </p:cTn>
                                        <p:tgtEl>
                                          <p:spTgt spid="3"/>
                                        </p:tgtEl>
                                        <p:attrNameLst>
                                          <p:attrName>r</p:attrName>
                                        </p:attrNameLst>
                                      </p:cBhvr>
                                    </p:animRot>
                                    <p:animRot by="-240000">
                                      <p:cBhvr>
                                        <p:cTn id="58" dur="200" fill="hold">
                                          <p:stCondLst>
                                            <p:cond delay="200"/>
                                          </p:stCondLst>
                                        </p:cTn>
                                        <p:tgtEl>
                                          <p:spTgt spid="3"/>
                                        </p:tgtEl>
                                        <p:attrNameLst>
                                          <p:attrName>r</p:attrName>
                                        </p:attrNameLst>
                                      </p:cBhvr>
                                    </p:animRot>
                                    <p:animRot by="240000">
                                      <p:cBhvr>
                                        <p:cTn id="59" dur="200" fill="hold">
                                          <p:stCondLst>
                                            <p:cond delay="400"/>
                                          </p:stCondLst>
                                        </p:cTn>
                                        <p:tgtEl>
                                          <p:spTgt spid="3"/>
                                        </p:tgtEl>
                                        <p:attrNameLst>
                                          <p:attrName>r</p:attrName>
                                        </p:attrNameLst>
                                      </p:cBhvr>
                                    </p:animRot>
                                    <p:animRot by="-240000">
                                      <p:cBhvr>
                                        <p:cTn id="60" dur="200" fill="hold">
                                          <p:stCondLst>
                                            <p:cond delay="600"/>
                                          </p:stCondLst>
                                        </p:cTn>
                                        <p:tgtEl>
                                          <p:spTgt spid="3"/>
                                        </p:tgtEl>
                                        <p:attrNameLst>
                                          <p:attrName>r</p:attrName>
                                        </p:attrNameLst>
                                      </p:cBhvr>
                                    </p:animRot>
                                    <p:animRot by="120000">
                                      <p:cBhvr>
                                        <p:cTn id="61"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57"/>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N" dirty="0"/>
              <a:t>Cognitive tasks</a:t>
            </a:r>
            <a:endParaRPr dirty="0"/>
          </a:p>
          <a:p>
            <a:pPr marL="0" lvl="0" indent="0" algn="ctr" rtl="0">
              <a:spcBef>
                <a:spcPts val="0"/>
              </a:spcBef>
              <a:spcAft>
                <a:spcPts val="0"/>
              </a:spcAft>
              <a:buNone/>
            </a:pPr>
            <a:endParaRPr dirty="0"/>
          </a:p>
        </p:txBody>
      </p:sp>
      <p:sp>
        <p:nvSpPr>
          <p:cNvPr id="3214" name="Google Shape;3214;p57"/>
          <p:cNvSpPr txBox="1">
            <a:spLocks noGrp="1"/>
          </p:cNvSpPr>
          <p:nvPr>
            <p:ph type="subTitle" idx="1"/>
          </p:nvPr>
        </p:nvSpPr>
        <p:spPr>
          <a:xfrm>
            <a:off x="4728117" y="1152176"/>
            <a:ext cx="4066478" cy="3300878"/>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lang="en-US" sz="1800" dirty="0"/>
          </a:p>
          <a:p>
            <a:pPr marL="0" lvl="0" indent="0" algn="l" rtl="0">
              <a:lnSpc>
                <a:spcPct val="150000"/>
              </a:lnSpc>
              <a:spcBef>
                <a:spcPts val="0"/>
              </a:spcBef>
              <a:spcAft>
                <a:spcPts val="0"/>
              </a:spcAft>
              <a:buNone/>
            </a:pPr>
            <a:r>
              <a:rPr lang="en-US" sz="1800" dirty="0">
                <a:latin typeface="Barlow Semi Condensed"/>
                <a:ea typeface="Barlow Semi Condensed"/>
                <a:cs typeface="Barlow Semi Condensed"/>
                <a:sym typeface="Barlow Semi Condensed"/>
              </a:rPr>
              <a:t>Degrade interactivity </a:t>
            </a:r>
          </a:p>
          <a:p>
            <a:pPr marL="0" lvl="0" indent="0" algn="l" rtl="0">
              <a:lnSpc>
                <a:spcPct val="150000"/>
              </a:lnSpc>
              <a:spcBef>
                <a:spcPts val="0"/>
              </a:spcBef>
              <a:spcAft>
                <a:spcPts val="0"/>
              </a:spcAft>
              <a:buNone/>
            </a:pPr>
            <a:r>
              <a:rPr lang="en-US" sz="1800" dirty="0">
                <a:latin typeface="Barlow Semi Condensed"/>
                <a:ea typeface="Barlow Semi Condensed"/>
                <a:cs typeface="Barlow Semi Condensed"/>
                <a:sym typeface="Barlow Semi Condensed"/>
              </a:rPr>
              <a:t>Lock-out tasks </a:t>
            </a:r>
          </a:p>
          <a:p>
            <a:pPr marL="0" lvl="0" indent="0" algn="l" rtl="0">
              <a:lnSpc>
                <a:spcPct val="150000"/>
              </a:lnSpc>
              <a:spcBef>
                <a:spcPts val="0"/>
              </a:spcBef>
              <a:spcAft>
                <a:spcPts val="0"/>
              </a:spcAft>
              <a:buNone/>
            </a:pPr>
            <a:r>
              <a:rPr lang="en-US" sz="1800" dirty="0"/>
              <a:t>Break habit of unconscious frequent access </a:t>
            </a:r>
            <a:endParaRPr lang="en-US" sz="1800" dirty="0">
              <a:latin typeface="Barlow Semi Condensed"/>
              <a:ea typeface="Barlow Semi Condensed"/>
              <a:cs typeface="Barlow Semi Condensed"/>
              <a:sym typeface="Barlow Semi Condensed"/>
            </a:endParaRPr>
          </a:p>
        </p:txBody>
      </p:sp>
      <p:sp>
        <p:nvSpPr>
          <p:cNvPr id="4" name="TextBox 3">
            <a:extLst>
              <a:ext uri="{FF2B5EF4-FFF2-40B4-BE49-F238E27FC236}">
                <a16:creationId xmlns:a16="http://schemas.microsoft.com/office/drawing/2014/main" id="{426DB4A5-D031-E47F-2A3C-E101006DDFEF}"/>
              </a:ext>
            </a:extLst>
          </p:cNvPr>
          <p:cNvSpPr txBox="1"/>
          <p:nvPr/>
        </p:nvSpPr>
        <p:spPr>
          <a:xfrm>
            <a:off x="6399338" y="4958834"/>
            <a:ext cx="2744662" cy="184666"/>
          </a:xfrm>
          <a:prstGeom prst="rect">
            <a:avLst/>
          </a:prstGeom>
          <a:noFill/>
        </p:spPr>
        <p:txBody>
          <a:bodyPr wrap="none" rtlCol="0">
            <a:spAutoFit/>
          </a:bodyPr>
          <a:lstStyle/>
          <a:p>
            <a:r>
              <a:rPr lang="en-IN" sz="600" dirty="0"/>
              <a:t>Image retrieved from https://www.pinterest.com/pin/827958712739886710/</a:t>
            </a:r>
          </a:p>
        </p:txBody>
      </p:sp>
      <p:pic>
        <p:nvPicPr>
          <p:cNvPr id="5" name="Picture 4">
            <a:extLst>
              <a:ext uri="{FF2B5EF4-FFF2-40B4-BE49-F238E27FC236}">
                <a16:creationId xmlns:a16="http://schemas.microsoft.com/office/drawing/2014/main" id="{A4DA019E-069A-4444-CD74-4493A983D3F1}"/>
              </a:ext>
            </a:extLst>
          </p:cNvPr>
          <p:cNvPicPr>
            <a:picLocks noChangeAspect="1"/>
          </p:cNvPicPr>
          <p:nvPr/>
        </p:nvPicPr>
        <p:blipFill>
          <a:blip r:embed="rId3"/>
          <a:stretch>
            <a:fillRect/>
          </a:stretch>
        </p:blipFill>
        <p:spPr>
          <a:xfrm>
            <a:off x="683441" y="3755482"/>
            <a:ext cx="3795089" cy="632515"/>
          </a:xfrm>
          <a:prstGeom prst="rect">
            <a:avLst/>
          </a:prstGeom>
        </p:spPr>
      </p:pic>
      <p:pic>
        <p:nvPicPr>
          <p:cNvPr id="10" name="Picture 9">
            <a:extLst>
              <a:ext uri="{FF2B5EF4-FFF2-40B4-BE49-F238E27FC236}">
                <a16:creationId xmlns:a16="http://schemas.microsoft.com/office/drawing/2014/main" id="{56B28ECA-120C-C91C-591F-B8777ABAEC15}"/>
              </a:ext>
            </a:extLst>
          </p:cNvPr>
          <p:cNvPicPr>
            <a:picLocks noChangeAspect="1"/>
          </p:cNvPicPr>
          <p:nvPr/>
        </p:nvPicPr>
        <p:blipFill>
          <a:blip r:embed="rId4"/>
          <a:stretch>
            <a:fillRect/>
          </a:stretch>
        </p:blipFill>
        <p:spPr>
          <a:xfrm>
            <a:off x="946092" y="1152176"/>
            <a:ext cx="3269785" cy="2452339"/>
          </a:xfrm>
          <a:prstGeom prst="ellipse">
            <a:avLst/>
          </a:prstGeom>
          <a:ln>
            <a:noFill/>
          </a:ln>
          <a:effectLst>
            <a:softEdge rad="112500"/>
          </a:effectLst>
        </p:spPr>
      </p:pic>
    </p:spTree>
    <p:extLst>
      <p:ext uri="{BB962C8B-B14F-4D97-AF65-F5344CB8AC3E}">
        <p14:creationId xmlns:p14="http://schemas.microsoft.com/office/powerpoint/2010/main" val="364520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pSp>
        <p:nvGrpSpPr>
          <p:cNvPr id="2106" name="Google Shape;2106;p37"/>
          <p:cNvGrpSpPr/>
          <p:nvPr/>
        </p:nvGrpSpPr>
        <p:grpSpPr>
          <a:xfrm>
            <a:off x="3370753" y="1547441"/>
            <a:ext cx="635100" cy="734640"/>
            <a:chOff x="731647" y="573573"/>
            <a:chExt cx="635100" cy="734640"/>
          </a:xfrm>
        </p:grpSpPr>
        <p:grpSp>
          <p:nvGrpSpPr>
            <p:cNvPr id="2107" name="Google Shape;2107;p37"/>
            <p:cNvGrpSpPr/>
            <p:nvPr/>
          </p:nvGrpSpPr>
          <p:grpSpPr>
            <a:xfrm>
              <a:off x="731647" y="573573"/>
              <a:ext cx="635100" cy="635100"/>
              <a:chOff x="917231" y="750460"/>
              <a:chExt cx="635100" cy="635100"/>
            </a:xfrm>
          </p:grpSpPr>
          <p:sp>
            <p:nvSpPr>
              <p:cNvPr id="2108" name="Google Shape;2108;p37"/>
              <p:cNvSpPr/>
              <p:nvPr/>
            </p:nvSpPr>
            <p:spPr>
              <a:xfrm>
                <a:off x="917231" y="750460"/>
                <a:ext cx="635100" cy="635100"/>
              </a:xfrm>
              <a:prstGeom prst="ellipse">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7"/>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37"/>
            <p:cNvGrpSpPr/>
            <p:nvPr/>
          </p:nvGrpSpPr>
          <p:grpSpPr>
            <a:xfrm>
              <a:off x="961679" y="1281213"/>
              <a:ext cx="175013" cy="27000"/>
              <a:chOff x="5662375" y="212375"/>
              <a:chExt cx="175013" cy="27000"/>
            </a:xfrm>
          </p:grpSpPr>
          <p:sp>
            <p:nvSpPr>
              <p:cNvPr id="2111" name="Google Shape;2111;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12" name="Google Shape;2112;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13" name="Google Shape;2113;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2114" name="Google Shape;2114;p37"/>
          <p:cNvGrpSpPr/>
          <p:nvPr/>
        </p:nvGrpSpPr>
        <p:grpSpPr>
          <a:xfrm>
            <a:off x="3370753" y="2460780"/>
            <a:ext cx="635100" cy="733490"/>
            <a:chOff x="731647" y="1650460"/>
            <a:chExt cx="635100" cy="733490"/>
          </a:xfrm>
        </p:grpSpPr>
        <p:grpSp>
          <p:nvGrpSpPr>
            <p:cNvPr id="2115" name="Google Shape;2115;p37"/>
            <p:cNvGrpSpPr/>
            <p:nvPr/>
          </p:nvGrpSpPr>
          <p:grpSpPr>
            <a:xfrm>
              <a:off x="731647" y="1650460"/>
              <a:ext cx="635100" cy="635100"/>
              <a:chOff x="917231" y="1827973"/>
              <a:chExt cx="635100" cy="635100"/>
            </a:xfrm>
          </p:grpSpPr>
          <p:sp>
            <p:nvSpPr>
              <p:cNvPr id="2116" name="Google Shape;2116;p37"/>
              <p:cNvSpPr/>
              <p:nvPr/>
            </p:nvSpPr>
            <p:spPr>
              <a:xfrm>
                <a:off x="917231" y="1827973"/>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7"/>
              <p:cNvSpPr/>
              <p:nvPr/>
            </p:nvSpPr>
            <p:spPr>
              <a:xfrm>
                <a:off x="1001931" y="1912710"/>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37"/>
            <p:cNvGrpSpPr/>
            <p:nvPr/>
          </p:nvGrpSpPr>
          <p:grpSpPr>
            <a:xfrm>
              <a:off x="961679" y="2356951"/>
              <a:ext cx="175013" cy="27000"/>
              <a:chOff x="5662375" y="212375"/>
              <a:chExt cx="175013" cy="27000"/>
            </a:xfrm>
          </p:grpSpPr>
          <p:sp>
            <p:nvSpPr>
              <p:cNvPr id="2119" name="Google Shape;2119;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0" name="Google Shape;2120;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1" name="Google Shape;2121;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2122" name="Google Shape;2122;p37"/>
          <p:cNvGrpSpPr/>
          <p:nvPr/>
        </p:nvGrpSpPr>
        <p:grpSpPr>
          <a:xfrm>
            <a:off x="3370753" y="3538597"/>
            <a:ext cx="635100" cy="734984"/>
            <a:chOff x="731647" y="2728277"/>
            <a:chExt cx="635100" cy="734984"/>
          </a:xfrm>
        </p:grpSpPr>
        <p:grpSp>
          <p:nvGrpSpPr>
            <p:cNvPr id="2123" name="Google Shape;2123;p37"/>
            <p:cNvGrpSpPr/>
            <p:nvPr/>
          </p:nvGrpSpPr>
          <p:grpSpPr>
            <a:xfrm>
              <a:off x="731647" y="2728277"/>
              <a:ext cx="635100" cy="635100"/>
              <a:chOff x="917231" y="2905502"/>
              <a:chExt cx="635100" cy="635100"/>
            </a:xfrm>
          </p:grpSpPr>
          <p:sp>
            <p:nvSpPr>
              <p:cNvPr id="2124" name="Google Shape;2124;p37"/>
              <p:cNvSpPr/>
              <p:nvPr/>
            </p:nvSpPr>
            <p:spPr>
              <a:xfrm>
                <a:off x="917231" y="2905502"/>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7"/>
              <p:cNvSpPr/>
              <p:nvPr/>
            </p:nvSpPr>
            <p:spPr>
              <a:xfrm>
                <a:off x="1001931" y="2990252"/>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37"/>
            <p:cNvGrpSpPr/>
            <p:nvPr/>
          </p:nvGrpSpPr>
          <p:grpSpPr>
            <a:xfrm>
              <a:off x="961679" y="3436260"/>
              <a:ext cx="175013" cy="27000"/>
              <a:chOff x="5662375" y="212375"/>
              <a:chExt cx="175013" cy="27000"/>
            </a:xfrm>
          </p:grpSpPr>
          <p:sp>
            <p:nvSpPr>
              <p:cNvPr id="2127" name="Google Shape;2127;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8" name="Google Shape;2128;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9" name="Google Shape;2129;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sp>
        <p:nvSpPr>
          <p:cNvPr id="2140" name="Google Shape;2140;p37"/>
          <p:cNvSpPr txBox="1">
            <a:spLocks noGrp="1"/>
          </p:cNvSpPr>
          <p:nvPr>
            <p:ph type="subTitle" idx="1"/>
          </p:nvPr>
        </p:nvSpPr>
        <p:spPr>
          <a:xfrm>
            <a:off x="3998516" y="1626664"/>
            <a:ext cx="1755508" cy="38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chemeClr val="accent1"/>
                </a:solidFill>
              </a:rPr>
              <a:t>Introduction</a:t>
            </a:r>
            <a:endParaRPr dirty="0"/>
          </a:p>
        </p:txBody>
      </p:sp>
      <p:sp>
        <p:nvSpPr>
          <p:cNvPr id="2141" name="Google Shape;2141;p37"/>
          <p:cNvSpPr txBox="1">
            <a:spLocks noGrp="1"/>
          </p:cNvSpPr>
          <p:nvPr>
            <p:ph type="subTitle" idx="3"/>
          </p:nvPr>
        </p:nvSpPr>
        <p:spPr>
          <a:xfrm>
            <a:off x="4018190" y="2419688"/>
            <a:ext cx="1755508" cy="38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chemeClr val="accent1"/>
                </a:solidFill>
              </a:rPr>
              <a:t>Theories of Digital Addiction </a:t>
            </a:r>
            <a:endParaRPr dirty="0"/>
          </a:p>
        </p:txBody>
      </p:sp>
      <p:sp>
        <p:nvSpPr>
          <p:cNvPr id="2143" name="Google Shape;2143;p37"/>
          <p:cNvSpPr txBox="1">
            <a:spLocks noGrp="1"/>
          </p:cNvSpPr>
          <p:nvPr>
            <p:ph type="subTitle" idx="5"/>
          </p:nvPr>
        </p:nvSpPr>
        <p:spPr>
          <a:xfrm>
            <a:off x="4018190" y="3480380"/>
            <a:ext cx="1755508" cy="38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Managing Digital Addictions </a:t>
            </a:r>
            <a:endParaRPr dirty="0"/>
          </a:p>
        </p:txBody>
      </p:sp>
      <p:sp>
        <p:nvSpPr>
          <p:cNvPr id="2147" name="Google Shape;2147;p37"/>
          <p:cNvSpPr txBox="1">
            <a:spLocks noGrp="1"/>
          </p:cNvSpPr>
          <p:nvPr>
            <p:ph type="title" idx="9"/>
          </p:nvPr>
        </p:nvSpPr>
        <p:spPr>
          <a:xfrm>
            <a:off x="3467790" y="1696244"/>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148" name="Google Shape;2148;p37"/>
          <p:cNvSpPr txBox="1">
            <a:spLocks noGrp="1"/>
          </p:cNvSpPr>
          <p:nvPr>
            <p:ph type="title" idx="13"/>
          </p:nvPr>
        </p:nvSpPr>
        <p:spPr>
          <a:xfrm>
            <a:off x="3467790" y="2611688"/>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149" name="Google Shape;2149;p37"/>
          <p:cNvSpPr txBox="1">
            <a:spLocks noGrp="1"/>
          </p:cNvSpPr>
          <p:nvPr>
            <p:ph type="title" idx="14"/>
          </p:nvPr>
        </p:nvSpPr>
        <p:spPr>
          <a:xfrm>
            <a:off x="3467790" y="3690680"/>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pic>
        <p:nvPicPr>
          <p:cNvPr id="19" name="Graphic 18" descr="Smart Phone with solid fill">
            <a:extLst>
              <a:ext uri="{FF2B5EF4-FFF2-40B4-BE49-F238E27FC236}">
                <a16:creationId xmlns:a16="http://schemas.microsoft.com/office/drawing/2014/main" id="{81D8ACCC-FD4C-5E91-747E-078EF54C41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2987" y="-203138"/>
            <a:ext cx="6274419" cy="5739161"/>
          </a:xfrm>
          <a:prstGeom prst="rect">
            <a:avLst/>
          </a:prstGeom>
        </p:spPr>
      </p:pic>
      <p:sp>
        <p:nvSpPr>
          <p:cNvPr id="21" name="Title 20">
            <a:extLst>
              <a:ext uri="{FF2B5EF4-FFF2-40B4-BE49-F238E27FC236}">
                <a16:creationId xmlns:a16="http://schemas.microsoft.com/office/drawing/2014/main" id="{38565656-F6DE-58B9-B666-E89420BFFA51}"/>
              </a:ext>
            </a:extLst>
          </p:cNvPr>
          <p:cNvSpPr>
            <a:spLocks noGrp="1"/>
          </p:cNvSpPr>
          <p:nvPr>
            <p:ph type="title"/>
          </p:nvPr>
        </p:nvSpPr>
        <p:spPr>
          <a:xfrm>
            <a:off x="3138924" y="724919"/>
            <a:ext cx="2615100" cy="576000"/>
          </a:xfrm>
        </p:spPr>
        <p:txBody>
          <a:bodyPr/>
          <a:lstStyle/>
          <a:p>
            <a:pPr algn="ctr"/>
            <a:r>
              <a:rPr lang="en-IN" dirty="0"/>
              <a:t>To-do</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57"/>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N" dirty="0"/>
              <a:t>Identify triggers</a:t>
            </a:r>
            <a:endParaRPr dirty="0"/>
          </a:p>
          <a:p>
            <a:pPr marL="0" lvl="0" indent="0" algn="ctr" rtl="0">
              <a:spcBef>
                <a:spcPts val="0"/>
              </a:spcBef>
              <a:spcAft>
                <a:spcPts val="0"/>
              </a:spcAft>
              <a:buNone/>
            </a:pPr>
            <a:endParaRPr dirty="0"/>
          </a:p>
        </p:txBody>
      </p:sp>
      <p:sp>
        <p:nvSpPr>
          <p:cNvPr id="4" name="TextBox 3">
            <a:extLst>
              <a:ext uri="{FF2B5EF4-FFF2-40B4-BE49-F238E27FC236}">
                <a16:creationId xmlns:a16="http://schemas.microsoft.com/office/drawing/2014/main" id="{426DB4A5-D031-E47F-2A3C-E101006DDFEF}"/>
              </a:ext>
            </a:extLst>
          </p:cNvPr>
          <p:cNvSpPr txBox="1"/>
          <p:nvPr/>
        </p:nvSpPr>
        <p:spPr>
          <a:xfrm>
            <a:off x="6328969" y="4958834"/>
            <a:ext cx="2765501" cy="184666"/>
          </a:xfrm>
          <a:prstGeom prst="rect">
            <a:avLst/>
          </a:prstGeom>
          <a:noFill/>
        </p:spPr>
        <p:txBody>
          <a:bodyPr wrap="none" rtlCol="0">
            <a:spAutoFit/>
          </a:bodyPr>
          <a:lstStyle/>
          <a:p>
            <a:r>
              <a:rPr lang="en-IN" sz="600" dirty="0"/>
              <a:t>Image retrieved from: https://www.pinterest.com/pin/399976010627784884/</a:t>
            </a:r>
          </a:p>
        </p:txBody>
      </p:sp>
      <p:pic>
        <p:nvPicPr>
          <p:cNvPr id="7" name="Picture 6">
            <a:extLst>
              <a:ext uri="{FF2B5EF4-FFF2-40B4-BE49-F238E27FC236}">
                <a16:creationId xmlns:a16="http://schemas.microsoft.com/office/drawing/2014/main" id="{349F0D83-6747-7DBA-8B06-799843C488EF}"/>
              </a:ext>
            </a:extLst>
          </p:cNvPr>
          <p:cNvPicPr>
            <a:picLocks noChangeAspect="1"/>
          </p:cNvPicPr>
          <p:nvPr/>
        </p:nvPicPr>
        <p:blipFill>
          <a:blip r:embed="rId3"/>
          <a:stretch>
            <a:fillRect/>
          </a:stretch>
        </p:blipFill>
        <p:spPr>
          <a:xfrm>
            <a:off x="2190750" y="1228725"/>
            <a:ext cx="4762500" cy="2686050"/>
          </a:xfrm>
          <a:prstGeom prst="rect">
            <a:avLst/>
          </a:prstGeom>
        </p:spPr>
      </p:pic>
    </p:spTree>
    <p:extLst>
      <p:ext uri="{BB962C8B-B14F-4D97-AF65-F5344CB8AC3E}">
        <p14:creationId xmlns:p14="http://schemas.microsoft.com/office/powerpoint/2010/main" val="164448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pic>
        <p:nvPicPr>
          <p:cNvPr id="5" name="Picture 4">
            <a:extLst>
              <a:ext uri="{FF2B5EF4-FFF2-40B4-BE49-F238E27FC236}">
                <a16:creationId xmlns:a16="http://schemas.microsoft.com/office/drawing/2014/main" id="{2CF9C852-DB42-4E0C-C555-F23122200FD8}"/>
              </a:ext>
            </a:extLst>
          </p:cNvPr>
          <p:cNvPicPr>
            <a:picLocks noChangeAspect="1"/>
          </p:cNvPicPr>
          <p:nvPr/>
        </p:nvPicPr>
        <p:blipFill>
          <a:blip r:embed="rId3"/>
          <a:stretch>
            <a:fillRect/>
          </a:stretch>
        </p:blipFill>
        <p:spPr>
          <a:xfrm>
            <a:off x="161691" y="1089028"/>
            <a:ext cx="4568283" cy="3426212"/>
          </a:xfrm>
          <a:prstGeom prst="rect">
            <a:avLst/>
          </a:prstGeom>
        </p:spPr>
      </p:pic>
      <p:sp>
        <p:nvSpPr>
          <p:cNvPr id="3213" name="Google Shape;3213;p57"/>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N" dirty="0"/>
              <a:t>Behavior Modification </a:t>
            </a:r>
            <a:endParaRPr dirty="0"/>
          </a:p>
          <a:p>
            <a:pPr marL="0" lvl="0" indent="0" algn="ctr" rtl="0">
              <a:spcBef>
                <a:spcPts val="0"/>
              </a:spcBef>
              <a:spcAft>
                <a:spcPts val="0"/>
              </a:spcAft>
              <a:buNone/>
            </a:pPr>
            <a:endParaRPr dirty="0"/>
          </a:p>
        </p:txBody>
      </p:sp>
      <p:sp>
        <p:nvSpPr>
          <p:cNvPr id="3214" name="Google Shape;3214;p57"/>
          <p:cNvSpPr txBox="1">
            <a:spLocks noGrp="1"/>
          </p:cNvSpPr>
          <p:nvPr>
            <p:ph type="subTitle" idx="1"/>
          </p:nvPr>
        </p:nvSpPr>
        <p:spPr>
          <a:xfrm>
            <a:off x="4254190" y="1943079"/>
            <a:ext cx="4728119" cy="3270322"/>
          </a:xfrm>
          <a:prstGeom prst="rect">
            <a:avLst/>
          </a:prstGeom>
        </p:spPr>
        <p:txBody>
          <a:bodyPr spcFirstLastPara="1" wrap="square" lIns="91425" tIns="91425" rIns="91425" bIns="91425" anchor="t" anchorCtr="0">
            <a:noAutofit/>
          </a:bodyPr>
          <a:lstStyle/>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Substitution- engage in alternative activities </a:t>
            </a:r>
          </a:p>
          <a:p>
            <a:pPr>
              <a:lnSpc>
                <a:spcPct val="107000"/>
              </a:lnSpc>
              <a:spcAft>
                <a:spcPts val="800"/>
              </a:spcAft>
            </a:pPr>
            <a:endParaRPr lang="en-IN"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Develop new hobbies </a:t>
            </a:r>
          </a:p>
        </p:txBody>
      </p:sp>
      <p:sp>
        <p:nvSpPr>
          <p:cNvPr id="4" name="TextBox 3">
            <a:extLst>
              <a:ext uri="{FF2B5EF4-FFF2-40B4-BE49-F238E27FC236}">
                <a16:creationId xmlns:a16="http://schemas.microsoft.com/office/drawing/2014/main" id="{426DB4A5-D031-E47F-2A3C-E101006DDFEF}"/>
              </a:ext>
            </a:extLst>
          </p:cNvPr>
          <p:cNvSpPr txBox="1"/>
          <p:nvPr/>
        </p:nvSpPr>
        <p:spPr>
          <a:xfrm>
            <a:off x="6958362" y="5006433"/>
            <a:ext cx="2266967" cy="184666"/>
          </a:xfrm>
          <a:prstGeom prst="rect">
            <a:avLst/>
          </a:prstGeom>
          <a:noFill/>
        </p:spPr>
        <p:txBody>
          <a:bodyPr wrap="none" rtlCol="0">
            <a:spAutoFit/>
          </a:bodyPr>
          <a:lstStyle/>
          <a:p>
            <a:r>
              <a:rPr lang="en-IN" sz="600" dirty="0"/>
              <a:t>Image retrieved from: https://giphy.com/explore/family-sticker</a:t>
            </a:r>
          </a:p>
        </p:txBody>
      </p:sp>
    </p:spTree>
    <p:extLst>
      <p:ext uri="{BB962C8B-B14F-4D97-AF65-F5344CB8AC3E}">
        <p14:creationId xmlns:p14="http://schemas.microsoft.com/office/powerpoint/2010/main" val="1970301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57"/>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N" dirty="0"/>
              <a:t>Cognitive Restructuring </a:t>
            </a:r>
            <a:endParaRPr dirty="0"/>
          </a:p>
          <a:p>
            <a:pPr marL="0" lvl="0" indent="0" algn="ctr" rtl="0">
              <a:spcBef>
                <a:spcPts val="0"/>
              </a:spcBef>
              <a:spcAft>
                <a:spcPts val="0"/>
              </a:spcAft>
              <a:buNone/>
            </a:pPr>
            <a:endParaRPr dirty="0"/>
          </a:p>
        </p:txBody>
      </p:sp>
      <p:graphicFrame>
        <p:nvGraphicFramePr>
          <p:cNvPr id="6" name="Diagram 5">
            <a:extLst>
              <a:ext uri="{FF2B5EF4-FFF2-40B4-BE49-F238E27FC236}">
                <a16:creationId xmlns:a16="http://schemas.microsoft.com/office/drawing/2014/main" id="{7829A538-BA41-9BF5-8239-33AAD9F1AB97}"/>
              </a:ext>
            </a:extLst>
          </p:cNvPr>
          <p:cNvGraphicFramePr/>
          <p:nvPr>
            <p:extLst>
              <p:ext uri="{D42A27DB-BD31-4B8C-83A1-F6EECF244321}">
                <p14:modId xmlns:p14="http://schemas.microsoft.com/office/powerpoint/2010/main" val="235825864"/>
              </p:ext>
            </p:extLst>
          </p:nvPr>
        </p:nvGraphicFramePr>
        <p:xfrm>
          <a:off x="1583473" y="1070517"/>
          <a:ext cx="7084742" cy="3295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D1887180-746F-DBAB-5860-E16269B77DAE}"/>
              </a:ext>
            </a:extLst>
          </p:cNvPr>
          <p:cNvPicPr>
            <a:picLocks noChangeAspect="1"/>
          </p:cNvPicPr>
          <p:nvPr/>
        </p:nvPicPr>
        <p:blipFill>
          <a:blip r:embed="rId8"/>
          <a:stretch>
            <a:fillRect/>
          </a:stretch>
        </p:blipFill>
        <p:spPr>
          <a:xfrm>
            <a:off x="0" y="2718187"/>
            <a:ext cx="2296067" cy="2296067"/>
          </a:xfrm>
          <a:prstGeom prst="rect">
            <a:avLst/>
          </a:prstGeom>
        </p:spPr>
      </p:pic>
      <p:sp>
        <p:nvSpPr>
          <p:cNvPr id="9" name="TextBox 8">
            <a:extLst>
              <a:ext uri="{FF2B5EF4-FFF2-40B4-BE49-F238E27FC236}">
                <a16:creationId xmlns:a16="http://schemas.microsoft.com/office/drawing/2014/main" id="{B62521FA-D009-26B6-D07E-25CF4150D378}"/>
              </a:ext>
            </a:extLst>
          </p:cNvPr>
          <p:cNvSpPr txBox="1"/>
          <p:nvPr/>
        </p:nvSpPr>
        <p:spPr>
          <a:xfrm>
            <a:off x="6982076" y="5004913"/>
            <a:ext cx="2246128" cy="184666"/>
          </a:xfrm>
          <a:prstGeom prst="rect">
            <a:avLst/>
          </a:prstGeom>
          <a:noFill/>
        </p:spPr>
        <p:txBody>
          <a:bodyPr wrap="none" rtlCol="0">
            <a:spAutoFit/>
          </a:bodyPr>
          <a:lstStyle/>
          <a:p>
            <a:r>
              <a:rPr lang="en-IN" sz="600" dirty="0"/>
              <a:t>Image retrieved from: https://giphy.com/explore/restructuring</a:t>
            </a:r>
          </a:p>
        </p:txBody>
      </p:sp>
    </p:spTree>
    <p:extLst>
      <p:ext uri="{BB962C8B-B14F-4D97-AF65-F5344CB8AC3E}">
        <p14:creationId xmlns:p14="http://schemas.microsoft.com/office/powerpoint/2010/main" val="3678265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1"/>
        <p:cNvGrpSpPr/>
        <p:nvPr/>
      </p:nvGrpSpPr>
      <p:grpSpPr>
        <a:xfrm>
          <a:off x="0" y="0"/>
          <a:ext cx="0" cy="0"/>
          <a:chOff x="0" y="0"/>
          <a:chExt cx="0" cy="0"/>
        </a:xfrm>
      </p:grpSpPr>
      <p:sp>
        <p:nvSpPr>
          <p:cNvPr id="3462" name="Google Shape;3462;p59"/>
          <p:cNvSpPr txBox="1">
            <a:spLocks noGrp="1"/>
          </p:cNvSpPr>
          <p:nvPr>
            <p:ph type="title"/>
          </p:nvPr>
        </p:nvSpPr>
        <p:spPr>
          <a:xfrm>
            <a:off x="723750" y="125481"/>
            <a:ext cx="769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Mindfullness…</a:t>
            </a:r>
            <a:endParaRPr dirty="0"/>
          </a:p>
          <a:p>
            <a:pPr marL="0" lvl="0" indent="0" algn="ctr" rtl="0">
              <a:spcBef>
                <a:spcPts val="0"/>
              </a:spcBef>
              <a:spcAft>
                <a:spcPts val="0"/>
              </a:spcAft>
              <a:buNone/>
            </a:pPr>
            <a:endParaRPr dirty="0"/>
          </a:p>
        </p:txBody>
      </p:sp>
      <p:sp>
        <p:nvSpPr>
          <p:cNvPr id="2" name="Google Shape;3214;p57">
            <a:extLst>
              <a:ext uri="{FF2B5EF4-FFF2-40B4-BE49-F238E27FC236}">
                <a16:creationId xmlns:a16="http://schemas.microsoft.com/office/drawing/2014/main" id="{8D6DE8C0-1A47-16B4-BDB5-A4FED6560362}"/>
              </a:ext>
            </a:extLst>
          </p:cNvPr>
          <p:cNvSpPr txBox="1">
            <a:spLocks/>
          </p:cNvSpPr>
          <p:nvPr/>
        </p:nvSpPr>
        <p:spPr>
          <a:xfrm>
            <a:off x="2627201" y="3553492"/>
            <a:ext cx="4147571" cy="2177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Full, direct and active awareness of experienced phenomena </a:t>
            </a:r>
          </a:p>
          <a:p>
            <a:pPr algn="ct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Present in the here and now </a:t>
            </a:r>
          </a:p>
          <a:p>
            <a:pPr>
              <a:lnSpc>
                <a:spcPct val="107000"/>
              </a:lnSpc>
              <a:spcAft>
                <a:spcPts val="80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5D6DABF-A272-61A9-38A5-B67AC3C5C387}"/>
              </a:ext>
            </a:extLst>
          </p:cNvPr>
          <p:cNvPicPr>
            <a:picLocks noChangeAspect="1"/>
          </p:cNvPicPr>
          <p:nvPr/>
        </p:nvPicPr>
        <p:blipFill>
          <a:blip r:embed="rId3"/>
          <a:stretch>
            <a:fillRect/>
          </a:stretch>
        </p:blipFill>
        <p:spPr>
          <a:xfrm>
            <a:off x="1988751" y="754093"/>
            <a:ext cx="5225690" cy="2743487"/>
          </a:xfrm>
          <a:prstGeom prst="rect">
            <a:avLst/>
          </a:prstGeom>
        </p:spPr>
      </p:pic>
      <p:sp>
        <p:nvSpPr>
          <p:cNvPr id="6" name="Google Shape;3214;p57">
            <a:extLst>
              <a:ext uri="{FF2B5EF4-FFF2-40B4-BE49-F238E27FC236}">
                <a16:creationId xmlns:a16="http://schemas.microsoft.com/office/drawing/2014/main" id="{D1E48FA8-6FA4-A4CE-ED09-0EF18BA1543F}"/>
              </a:ext>
            </a:extLst>
          </p:cNvPr>
          <p:cNvSpPr txBox="1">
            <a:spLocks/>
          </p:cNvSpPr>
          <p:nvPr/>
        </p:nvSpPr>
        <p:spPr>
          <a:xfrm>
            <a:off x="7183892" y="1146202"/>
            <a:ext cx="1890986" cy="15926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Recognize intrinsic value of life instead of superficial rewards </a:t>
            </a:r>
          </a:p>
          <a:p>
            <a:pPr algn="r">
              <a:lnSpc>
                <a:spcPct val="107000"/>
              </a:lnSpc>
              <a:spcAft>
                <a:spcPts val="80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Google Shape;3214;p57">
            <a:extLst>
              <a:ext uri="{FF2B5EF4-FFF2-40B4-BE49-F238E27FC236}">
                <a16:creationId xmlns:a16="http://schemas.microsoft.com/office/drawing/2014/main" id="{E3F766B0-A858-F563-061F-F61BA57AA596}"/>
              </a:ext>
            </a:extLst>
          </p:cNvPr>
          <p:cNvSpPr txBox="1">
            <a:spLocks/>
          </p:cNvSpPr>
          <p:nvPr/>
        </p:nvSpPr>
        <p:spPr>
          <a:xfrm>
            <a:off x="128314" y="1243650"/>
            <a:ext cx="1890986" cy="265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3">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Regulate addiction related-distressed emotional state </a:t>
            </a:r>
          </a:p>
        </p:txBody>
      </p:sp>
      <p:sp>
        <p:nvSpPr>
          <p:cNvPr id="8" name="Google Shape;3214;p57">
            <a:extLst>
              <a:ext uri="{FF2B5EF4-FFF2-40B4-BE49-F238E27FC236}">
                <a16:creationId xmlns:a16="http://schemas.microsoft.com/office/drawing/2014/main" id="{1D18964D-F829-37AC-9D0D-C623FE7FC30F}"/>
              </a:ext>
            </a:extLst>
          </p:cNvPr>
          <p:cNvSpPr txBox="1">
            <a:spLocks/>
          </p:cNvSpPr>
          <p:nvPr/>
        </p:nvSpPr>
        <p:spPr>
          <a:xfrm>
            <a:off x="6481805" y="4909129"/>
            <a:ext cx="4147571" cy="2177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07000"/>
              </a:lnSpc>
              <a:spcAft>
                <a:spcPts val="800"/>
              </a:spcAft>
            </a:pPr>
            <a:r>
              <a:rPr lang="en-IN" sz="600" kern="100" dirty="0">
                <a:effectLst/>
                <a:latin typeface="Calibri" panose="020F0502020204030204" pitchFamily="34" charset="0"/>
                <a:ea typeface="Calibri" panose="020F0502020204030204" pitchFamily="34" charset="0"/>
                <a:cs typeface="Times New Roman" panose="02020603050405020304" pitchFamily="18" charset="0"/>
              </a:rPr>
              <a:t>Image retrieved from: https://technologyformindfulness.com/mindfulness-tips/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3161" name="Google Shape;3161;p54"/>
          <p:cNvSpPr txBox="1">
            <a:spLocks noGrp="1"/>
          </p:cNvSpPr>
          <p:nvPr>
            <p:ph type="title"/>
          </p:nvPr>
        </p:nvSpPr>
        <p:spPr>
          <a:xfrm>
            <a:off x="1278673" y="1999050"/>
            <a:ext cx="6363629" cy="12422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Visit a professional? </a:t>
            </a:r>
            <a:endParaRPr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3161" name="Google Shape;3161;p54"/>
          <p:cNvSpPr txBox="1">
            <a:spLocks noGrp="1"/>
          </p:cNvSpPr>
          <p:nvPr>
            <p:ph type="title"/>
          </p:nvPr>
        </p:nvSpPr>
        <p:spPr>
          <a:xfrm>
            <a:off x="2208175" y="338323"/>
            <a:ext cx="4727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Cognitive Behavioral Therapy </a:t>
            </a:r>
            <a:endParaRPr dirty="0"/>
          </a:p>
        </p:txBody>
      </p:sp>
      <p:graphicFrame>
        <p:nvGraphicFramePr>
          <p:cNvPr id="16" name="Diagram 15">
            <a:extLst>
              <a:ext uri="{FF2B5EF4-FFF2-40B4-BE49-F238E27FC236}">
                <a16:creationId xmlns:a16="http://schemas.microsoft.com/office/drawing/2014/main" id="{89CE5BE6-CCBB-97B4-85B7-511A1CEDB822}"/>
              </a:ext>
            </a:extLst>
          </p:cNvPr>
          <p:cNvGraphicFramePr/>
          <p:nvPr/>
        </p:nvGraphicFramePr>
        <p:xfrm>
          <a:off x="1524000" y="1278672"/>
          <a:ext cx="6096000" cy="3325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87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1"/>
        <p:cNvGrpSpPr/>
        <p:nvPr/>
      </p:nvGrpSpPr>
      <p:grpSpPr>
        <a:xfrm>
          <a:off x="0" y="0"/>
          <a:ext cx="0" cy="0"/>
          <a:chOff x="0" y="0"/>
          <a:chExt cx="0" cy="0"/>
        </a:xfrm>
      </p:grpSpPr>
      <p:sp>
        <p:nvSpPr>
          <p:cNvPr id="3492" name="Google Shape;3492;p60"/>
          <p:cNvSpPr txBox="1">
            <a:spLocks noGrp="1"/>
          </p:cNvSpPr>
          <p:nvPr>
            <p:ph type="title"/>
          </p:nvPr>
        </p:nvSpPr>
        <p:spPr>
          <a:xfrm>
            <a:off x="1823475" y="338328"/>
            <a:ext cx="5496900" cy="572700"/>
          </a:xfrm>
          <a:prstGeom prst="rect">
            <a:avLst/>
          </a:prstGeom>
        </p:spPr>
        <p:txBody>
          <a:bodyPr spcFirstLastPara="1" wrap="square" lIns="91425" tIns="91425" rIns="91425" bIns="91425" anchor="t" anchorCtr="0">
            <a:noAutofit/>
          </a:bodyPr>
          <a:lstStyle/>
          <a:p>
            <a:r>
              <a:rPr lang="en" dirty="0"/>
              <a:t>Harm Reduction Therapy</a:t>
            </a:r>
            <a:endParaRPr dirty="0"/>
          </a:p>
        </p:txBody>
      </p:sp>
      <p:sp>
        <p:nvSpPr>
          <p:cNvPr id="2" name="TextBox 1">
            <a:extLst>
              <a:ext uri="{FF2B5EF4-FFF2-40B4-BE49-F238E27FC236}">
                <a16:creationId xmlns:a16="http://schemas.microsoft.com/office/drawing/2014/main" id="{E92029E0-8CAA-C3D9-6957-BDF88D7C5C5D}"/>
              </a:ext>
            </a:extLst>
          </p:cNvPr>
          <p:cNvSpPr txBox="1"/>
          <p:nvPr/>
        </p:nvSpPr>
        <p:spPr>
          <a:xfrm>
            <a:off x="1471961" y="1315844"/>
            <a:ext cx="6437971" cy="3795783"/>
          </a:xfrm>
          <a:prstGeom prst="rect">
            <a:avLst/>
          </a:prstGeom>
          <a:noFill/>
        </p:spPr>
        <p:txBody>
          <a:bodyPr wrap="square" rtlCol="0">
            <a:spAutoFit/>
          </a:bodyPr>
          <a:lstStyle/>
          <a:p>
            <a:pPr marL="285750" lvl="0" indent="-285750">
              <a:lnSpc>
                <a:spcPct val="107000"/>
              </a:lnSpc>
              <a:spcAft>
                <a:spcPts val="800"/>
              </a:spcAft>
              <a:buFont typeface="Arial" panose="020B0604020202020204" pitchFamily="34" charset="0"/>
              <a:buChar char="•"/>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Identify and address personal, situational, psychological, social or occupational issues </a:t>
            </a:r>
          </a:p>
          <a:p>
            <a:pPr marL="285750" lvl="0" indent="-285750">
              <a:lnSpc>
                <a:spcPct val="107000"/>
              </a:lnSpc>
              <a:spcAft>
                <a:spcPts val="800"/>
              </a:spcAft>
              <a:buFont typeface="Arial" panose="020B0604020202020204" pitchFamily="34" charset="0"/>
              <a:buChar char="•"/>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May involve </a:t>
            </a:r>
          </a:p>
          <a:p>
            <a:pPr lvl="4">
              <a:lnSpc>
                <a:spcPct val="107000"/>
              </a:lnSpc>
              <a:spcAft>
                <a:spcPts val="800"/>
              </a:spcAft>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	Treatment for underlying psychopathologies </a:t>
            </a:r>
          </a:p>
          <a:p>
            <a:pPr lvl="5">
              <a:lnSpc>
                <a:spcPct val="107000"/>
              </a:lnSpc>
              <a:spcAft>
                <a:spcPts val="800"/>
              </a:spcAft>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	Improving interpersonal relationships</a:t>
            </a:r>
          </a:p>
          <a:p>
            <a:pPr lvl="5">
              <a:lnSpc>
                <a:spcPct val="107000"/>
              </a:lnSpc>
              <a:spcAft>
                <a:spcPts val="800"/>
              </a:spcAft>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	Building social support </a:t>
            </a:r>
          </a:p>
          <a:p>
            <a:pPr lvl="4">
              <a:lnSpc>
                <a:spcPct val="107000"/>
              </a:lnSpc>
              <a:spcAft>
                <a:spcPts val="800"/>
              </a:spcAft>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	Conflict resolution </a:t>
            </a:r>
          </a:p>
          <a:p>
            <a:pPr lvl="4">
              <a:lnSpc>
                <a:spcPct val="107000"/>
              </a:lnSpc>
              <a:spcAft>
                <a:spcPts val="800"/>
              </a:spcAft>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	Stress management </a:t>
            </a:r>
          </a:p>
          <a:p>
            <a:pPr marL="285750" lvl="0" indent="-285750">
              <a:lnSpc>
                <a:spcPct val="107000"/>
              </a:lnSpc>
              <a:spcAft>
                <a:spcPts val="800"/>
              </a:spcAft>
              <a:buFont typeface="Arial" panose="020B0604020202020204" pitchFamily="34" charset="0"/>
              <a:buChar char="•"/>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Minimise harmful consequences and Prevent relapse </a:t>
            </a:r>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57"/>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N" dirty="0"/>
              <a:t>Family Therapy </a:t>
            </a:r>
            <a:endParaRPr dirty="0"/>
          </a:p>
          <a:p>
            <a:pPr marL="0" lvl="0" indent="0" algn="ctr" rtl="0">
              <a:spcBef>
                <a:spcPts val="0"/>
              </a:spcBef>
              <a:spcAft>
                <a:spcPts val="0"/>
              </a:spcAft>
              <a:buNone/>
            </a:pPr>
            <a:endParaRPr dirty="0"/>
          </a:p>
        </p:txBody>
      </p:sp>
      <p:sp>
        <p:nvSpPr>
          <p:cNvPr id="3214" name="Google Shape;3214;p57"/>
          <p:cNvSpPr txBox="1">
            <a:spLocks noGrp="1"/>
          </p:cNvSpPr>
          <p:nvPr>
            <p:ph type="subTitle" idx="1"/>
          </p:nvPr>
        </p:nvSpPr>
        <p:spPr>
          <a:xfrm>
            <a:off x="4571999" y="978395"/>
            <a:ext cx="4036741" cy="2656200"/>
          </a:xfrm>
          <a:prstGeom prst="rect">
            <a:avLst/>
          </a:prstGeom>
        </p:spPr>
        <p:txBody>
          <a:bodyPr spcFirstLastPara="1" wrap="square" lIns="91425" tIns="91425" rIns="91425" bIns="91425" anchor="t" anchorCtr="0">
            <a:noAutofit/>
          </a:bodyPr>
          <a:lstStyle/>
          <a:p>
            <a:pPr marL="285750" indent="-285750">
              <a:lnSpc>
                <a:spcPct val="107000"/>
              </a:lnSpc>
              <a:spcAft>
                <a:spcPts val="800"/>
              </a:spcAft>
              <a:buFont typeface="Arial" panose="020B0604020202020204" pitchFamily="34" charset="0"/>
              <a:buChar char="•"/>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Identifying unmet psychological needs (belongingness, relatedness, validation)</a:t>
            </a:r>
          </a:p>
          <a:p>
            <a:pPr marL="285750" indent="-285750">
              <a:lnSpc>
                <a:spcPct val="107000"/>
              </a:lnSpc>
              <a:spcAft>
                <a:spcPts val="800"/>
              </a:spcAft>
              <a:buFont typeface="Arial" panose="020B0604020202020204" pitchFamily="34" charset="0"/>
              <a:buChar char="•"/>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Strengthening family communication </a:t>
            </a:r>
          </a:p>
          <a:p>
            <a:pPr marL="285750" indent="-285750">
              <a:lnSpc>
                <a:spcPct val="107000"/>
              </a:lnSpc>
              <a:spcAft>
                <a:spcPts val="800"/>
              </a:spcAft>
              <a:buFont typeface="Arial" panose="020B0604020202020204" pitchFamily="34" charset="0"/>
              <a:buChar char="•"/>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Fostering positive interpersonal relationships </a:t>
            </a:r>
          </a:p>
          <a:p>
            <a:pPr marL="285750" indent="-285750">
              <a:lnSpc>
                <a:spcPct val="107000"/>
              </a:lnSpc>
              <a:spcAft>
                <a:spcPts val="800"/>
              </a:spcAft>
              <a:buFont typeface="Arial" panose="020B0604020202020204" pitchFamily="34" charset="0"/>
              <a:buChar char="•"/>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Providing a safe and enabling digital space for exploration </a:t>
            </a:r>
          </a:p>
          <a:p>
            <a:pPr marL="285750" indent="-285750">
              <a:lnSpc>
                <a:spcPct val="107000"/>
              </a:lnSpc>
              <a:spcAft>
                <a:spcPts val="800"/>
              </a:spcAft>
              <a:buFont typeface="Arial" panose="020B0604020202020204" pitchFamily="34" charset="0"/>
              <a:buChar char="•"/>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Modelling appropriate behavior </a:t>
            </a:r>
          </a:p>
        </p:txBody>
      </p:sp>
      <p:pic>
        <p:nvPicPr>
          <p:cNvPr id="3" name="Picture 2">
            <a:extLst>
              <a:ext uri="{FF2B5EF4-FFF2-40B4-BE49-F238E27FC236}">
                <a16:creationId xmlns:a16="http://schemas.microsoft.com/office/drawing/2014/main" id="{1606DBA7-BC94-7DAA-1BEF-FB66B0E92CD8}"/>
              </a:ext>
            </a:extLst>
          </p:cNvPr>
          <p:cNvPicPr>
            <a:picLocks noChangeAspect="1"/>
          </p:cNvPicPr>
          <p:nvPr/>
        </p:nvPicPr>
        <p:blipFill>
          <a:blip r:embed="rId3"/>
          <a:stretch>
            <a:fillRect/>
          </a:stretch>
        </p:blipFill>
        <p:spPr>
          <a:xfrm>
            <a:off x="93857" y="456735"/>
            <a:ext cx="3886200" cy="4572000"/>
          </a:xfrm>
          <a:prstGeom prst="rect">
            <a:avLst/>
          </a:prstGeom>
        </p:spPr>
      </p:pic>
      <p:sp>
        <p:nvSpPr>
          <p:cNvPr id="4" name="TextBox 3">
            <a:extLst>
              <a:ext uri="{FF2B5EF4-FFF2-40B4-BE49-F238E27FC236}">
                <a16:creationId xmlns:a16="http://schemas.microsoft.com/office/drawing/2014/main" id="{426DB4A5-D031-E47F-2A3C-E101006DDFEF}"/>
              </a:ext>
            </a:extLst>
          </p:cNvPr>
          <p:cNvSpPr txBox="1"/>
          <p:nvPr/>
        </p:nvSpPr>
        <p:spPr>
          <a:xfrm>
            <a:off x="6958362" y="5028735"/>
            <a:ext cx="2266967" cy="184666"/>
          </a:xfrm>
          <a:prstGeom prst="rect">
            <a:avLst/>
          </a:prstGeom>
          <a:noFill/>
        </p:spPr>
        <p:txBody>
          <a:bodyPr wrap="none" rtlCol="0">
            <a:spAutoFit/>
          </a:bodyPr>
          <a:lstStyle/>
          <a:p>
            <a:r>
              <a:rPr lang="en-IN" sz="600" dirty="0"/>
              <a:t>Image retrieved from: https://giphy.com/explore/family-sticker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sp>
        <p:nvSpPr>
          <p:cNvPr id="2738" name="Google Shape;2738;p51"/>
          <p:cNvSpPr txBox="1">
            <a:spLocks noGrp="1"/>
          </p:cNvSpPr>
          <p:nvPr>
            <p:ph type="title"/>
          </p:nvPr>
        </p:nvSpPr>
        <p:spPr>
          <a:xfrm>
            <a:off x="1946800" y="334574"/>
            <a:ext cx="518324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dirty="0"/>
              <a:t>Motivational Enhancement Therapy </a:t>
            </a:r>
          </a:p>
        </p:txBody>
      </p:sp>
      <p:grpSp>
        <p:nvGrpSpPr>
          <p:cNvPr id="2941" name="Google Shape;2941;p51"/>
          <p:cNvGrpSpPr/>
          <p:nvPr/>
        </p:nvGrpSpPr>
        <p:grpSpPr>
          <a:xfrm>
            <a:off x="4484519" y="1167573"/>
            <a:ext cx="175013" cy="27000"/>
            <a:chOff x="5662375" y="212375"/>
            <a:chExt cx="175013" cy="27000"/>
          </a:xfrm>
        </p:grpSpPr>
        <p:sp>
          <p:nvSpPr>
            <p:cNvPr id="2942" name="Google Shape;2942;p51"/>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1"/>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1"/>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4" name="Diagram 13">
            <a:extLst>
              <a:ext uri="{FF2B5EF4-FFF2-40B4-BE49-F238E27FC236}">
                <a16:creationId xmlns:a16="http://schemas.microsoft.com/office/drawing/2014/main" id="{7E04C4A3-26BA-BFF2-A049-75603E15FFE6}"/>
              </a:ext>
            </a:extLst>
          </p:cNvPr>
          <p:cNvGraphicFramePr/>
          <p:nvPr>
            <p:extLst>
              <p:ext uri="{D42A27DB-BD31-4B8C-83A1-F6EECF244321}">
                <p14:modId xmlns:p14="http://schemas.microsoft.com/office/powerpoint/2010/main" val="2247965020"/>
              </p:ext>
            </p:extLst>
          </p:nvPr>
        </p:nvGraphicFramePr>
        <p:xfrm>
          <a:off x="817756" y="728546"/>
          <a:ext cx="8095785" cy="4414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0"/>
        <p:cNvGrpSpPr/>
        <p:nvPr/>
      </p:nvGrpSpPr>
      <p:grpSpPr>
        <a:xfrm>
          <a:off x="0" y="0"/>
          <a:ext cx="0" cy="0"/>
          <a:chOff x="0" y="0"/>
          <a:chExt cx="0" cy="0"/>
        </a:xfrm>
      </p:grpSpPr>
      <p:pic>
        <p:nvPicPr>
          <p:cNvPr id="5" name="Picture 4">
            <a:extLst>
              <a:ext uri="{FF2B5EF4-FFF2-40B4-BE49-F238E27FC236}">
                <a16:creationId xmlns:a16="http://schemas.microsoft.com/office/drawing/2014/main" id="{6B76C632-3EAD-CC32-4201-9357D9684888}"/>
              </a:ext>
            </a:extLst>
          </p:cNvPr>
          <p:cNvPicPr>
            <a:picLocks noChangeAspect="1"/>
          </p:cNvPicPr>
          <p:nvPr/>
        </p:nvPicPr>
        <p:blipFill>
          <a:blip r:embed="rId3"/>
          <a:stretch>
            <a:fillRect/>
          </a:stretch>
        </p:blipFill>
        <p:spPr>
          <a:xfrm>
            <a:off x="5326685" y="855396"/>
            <a:ext cx="3482778" cy="3432707"/>
          </a:xfrm>
          <a:prstGeom prst="rect">
            <a:avLst/>
          </a:prstGeom>
        </p:spPr>
      </p:pic>
      <p:sp>
        <p:nvSpPr>
          <p:cNvPr id="3191" name="Google Shape;3191;p56"/>
          <p:cNvSpPr txBox="1">
            <a:spLocks noGrp="1"/>
          </p:cNvSpPr>
          <p:nvPr>
            <p:ph type="title"/>
          </p:nvPr>
        </p:nvSpPr>
        <p:spPr>
          <a:xfrm>
            <a:off x="1823550" y="338328"/>
            <a:ext cx="5496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dirty="0"/>
              <a:t>Positive Psychology Interventions</a:t>
            </a:r>
            <a:endParaRPr dirty="0"/>
          </a:p>
        </p:txBody>
      </p:sp>
      <p:sp>
        <p:nvSpPr>
          <p:cNvPr id="3" name="TextBox 2">
            <a:extLst>
              <a:ext uri="{FF2B5EF4-FFF2-40B4-BE49-F238E27FC236}">
                <a16:creationId xmlns:a16="http://schemas.microsoft.com/office/drawing/2014/main" id="{12F0A739-05BC-9DEF-BEA7-79912F023C8A}"/>
              </a:ext>
            </a:extLst>
          </p:cNvPr>
          <p:cNvSpPr txBox="1"/>
          <p:nvPr/>
        </p:nvSpPr>
        <p:spPr>
          <a:xfrm>
            <a:off x="963874" y="1428096"/>
            <a:ext cx="5222488" cy="276928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Aimed at promoting self growth and nurturing self  </a:t>
            </a:r>
          </a:p>
          <a:p>
            <a:pPr marL="285750" indent="-285750">
              <a:lnSpc>
                <a:spcPct val="107000"/>
              </a:lnSpc>
              <a:spcAft>
                <a:spcPts val="800"/>
              </a:spcAft>
              <a:buFont typeface="Arial" panose="020B0604020202020204" pitchFamily="34" charset="0"/>
              <a:buChar char="•"/>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Fostering self-awareness and positive self-concept</a:t>
            </a:r>
          </a:p>
          <a:p>
            <a:pPr marL="285750" indent="-285750">
              <a:lnSpc>
                <a:spcPct val="107000"/>
              </a:lnSpc>
              <a:spcAft>
                <a:spcPts val="800"/>
              </a:spcAft>
              <a:buFont typeface="Arial" panose="020B0604020202020204" pitchFamily="34" charset="0"/>
              <a:buChar char="•"/>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Identifying strengths and capabilities (narration)</a:t>
            </a:r>
          </a:p>
          <a:p>
            <a:pPr marL="285750" indent="-285750">
              <a:lnSpc>
                <a:spcPct val="107000"/>
              </a:lnSpc>
              <a:spcAft>
                <a:spcPts val="800"/>
              </a:spcAft>
              <a:buFont typeface="Arial" panose="020B0604020202020204" pitchFamily="34" charset="0"/>
              <a:buChar char="•"/>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Fostering a sense of gratitude </a:t>
            </a:r>
          </a:p>
          <a:p>
            <a:pPr marL="285750" indent="-285750">
              <a:lnSpc>
                <a:spcPct val="107000"/>
              </a:lnSpc>
              <a:spcAft>
                <a:spcPts val="800"/>
              </a:spcAft>
              <a:buFont typeface="Arial" panose="020B0604020202020204" pitchFamily="34" charset="0"/>
              <a:buChar char="•"/>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Fostering forgiveness</a:t>
            </a:r>
          </a:p>
          <a:p>
            <a:pPr marL="285750" indent="-285750">
              <a:lnSpc>
                <a:spcPct val="107000"/>
              </a:lnSpc>
              <a:spcAft>
                <a:spcPts val="800"/>
              </a:spcAft>
              <a:buFont typeface="Arial" panose="020B0604020202020204" pitchFamily="34" charset="0"/>
              <a:buChar char="•"/>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Cherishing and rekindling relationships </a:t>
            </a:r>
          </a:p>
          <a:p>
            <a:pPr marL="285750" indent="-285750">
              <a:lnSpc>
                <a:spcPct val="107000"/>
              </a:lnSpc>
              <a:spcAft>
                <a:spcPts val="800"/>
              </a:spcAft>
              <a:buFont typeface="Arial" panose="020B0604020202020204" pitchFamily="34" charset="0"/>
              <a:buChar char="•"/>
            </a:pPr>
            <a:r>
              <a:rPr lang="en-IN" sz="1800" kern="100" dirty="0">
                <a:solidFill>
                  <a:schemeClr val="dk2"/>
                </a:solidFill>
                <a:latin typeface="Calibri" panose="020F0502020204030204" pitchFamily="34" charset="0"/>
                <a:ea typeface="Calibri" panose="020F0502020204030204" pitchFamily="34" charset="0"/>
                <a:cs typeface="Times New Roman" panose="02020603050405020304" pitchFamily="18" charset="0"/>
                <a:sym typeface="Barlow Semi Condensed"/>
              </a:rPr>
              <a:t>Rebuilding hope and aspirations  </a:t>
            </a:r>
          </a:p>
        </p:txBody>
      </p:sp>
      <p:sp>
        <p:nvSpPr>
          <p:cNvPr id="6" name="TextBox 5">
            <a:extLst>
              <a:ext uri="{FF2B5EF4-FFF2-40B4-BE49-F238E27FC236}">
                <a16:creationId xmlns:a16="http://schemas.microsoft.com/office/drawing/2014/main" id="{8A843A0A-5280-B6E3-5931-60B5A1A18476}"/>
              </a:ext>
            </a:extLst>
          </p:cNvPr>
          <p:cNvSpPr txBox="1"/>
          <p:nvPr/>
        </p:nvSpPr>
        <p:spPr>
          <a:xfrm>
            <a:off x="5852714" y="4989612"/>
            <a:ext cx="3291286" cy="153888"/>
          </a:xfrm>
          <a:prstGeom prst="rect">
            <a:avLst/>
          </a:prstGeom>
          <a:noFill/>
        </p:spPr>
        <p:txBody>
          <a:bodyPr wrap="none" rtlCol="0">
            <a:spAutoFit/>
          </a:bodyPr>
          <a:lstStyle/>
          <a:p>
            <a:r>
              <a:rPr lang="en-IN" sz="400" dirty="0"/>
              <a:t>Image retrieved from: https://www.freepik.com/premium-vector/concept-personal-development-growth-self-improvement_19238357.htm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sp>
        <p:nvSpPr>
          <p:cNvPr id="2177" name="Google Shape;2177;p39"/>
          <p:cNvSpPr txBox="1">
            <a:spLocks noGrp="1"/>
          </p:cNvSpPr>
          <p:nvPr>
            <p:ph type="title"/>
          </p:nvPr>
        </p:nvSpPr>
        <p:spPr>
          <a:xfrm>
            <a:off x="2077918" y="151136"/>
            <a:ext cx="48096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Digital Addiction</a:t>
            </a:r>
            <a:endParaRPr dirty="0"/>
          </a:p>
        </p:txBody>
      </p:sp>
      <p:sp>
        <p:nvSpPr>
          <p:cNvPr id="2178" name="Google Shape;2178;p39"/>
          <p:cNvSpPr txBox="1">
            <a:spLocks noGrp="1"/>
          </p:cNvSpPr>
          <p:nvPr>
            <p:ph type="subTitle" idx="1"/>
          </p:nvPr>
        </p:nvSpPr>
        <p:spPr>
          <a:xfrm>
            <a:off x="2167128" y="3054096"/>
            <a:ext cx="4809600" cy="113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i="1" dirty="0"/>
              <a:t>refers to a behavioral disorder characterized by an excessive and compulsive use of digital devices and online activities, to the extent that it interferes with an individual's daily life, work, relationships, and overall well-being</a:t>
            </a:r>
            <a:endParaRPr i="1" dirty="0">
              <a:latin typeface="Barlow Semi Condensed"/>
              <a:ea typeface="Barlow Semi Condensed"/>
              <a:cs typeface="Barlow Semi Condensed"/>
              <a:sym typeface="Barlow Semi Condensed"/>
            </a:endParaRPr>
          </a:p>
        </p:txBody>
      </p:sp>
      <p:pic>
        <p:nvPicPr>
          <p:cNvPr id="8" name="Picture 7">
            <a:extLst>
              <a:ext uri="{FF2B5EF4-FFF2-40B4-BE49-F238E27FC236}">
                <a16:creationId xmlns:a16="http://schemas.microsoft.com/office/drawing/2014/main" id="{9F5116A0-CBC6-4A9B-BBE8-60B3A7E5B8ED}"/>
              </a:ext>
            </a:extLst>
          </p:cNvPr>
          <p:cNvPicPr>
            <a:picLocks noChangeAspect="1"/>
          </p:cNvPicPr>
          <p:nvPr/>
        </p:nvPicPr>
        <p:blipFill>
          <a:blip r:embed="rId3"/>
          <a:stretch>
            <a:fillRect/>
          </a:stretch>
        </p:blipFill>
        <p:spPr>
          <a:xfrm>
            <a:off x="2899316" y="817990"/>
            <a:ext cx="3152079" cy="2048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74F0718B-A48C-617B-BDD6-151A4C82794A}"/>
              </a:ext>
            </a:extLst>
          </p:cNvPr>
          <p:cNvSpPr txBox="1"/>
          <p:nvPr/>
        </p:nvSpPr>
        <p:spPr>
          <a:xfrm>
            <a:off x="6683297" y="4992364"/>
            <a:ext cx="2544286" cy="169277"/>
          </a:xfrm>
          <a:prstGeom prst="rect">
            <a:avLst/>
          </a:prstGeom>
          <a:noFill/>
        </p:spPr>
        <p:txBody>
          <a:bodyPr wrap="none" rtlCol="0">
            <a:spAutoFit/>
          </a:bodyPr>
          <a:lstStyle/>
          <a:p>
            <a:r>
              <a:rPr lang="en-IN" sz="500" dirty="0"/>
              <a:t>Image retrieved from: http://jimpintoblog.blogspot.com/2016/02/digital-addiction.html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F12C-F36E-CB2B-AEEF-917C76550A13}"/>
              </a:ext>
            </a:extLst>
          </p:cNvPr>
          <p:cNvSpPr>
            <a:spLocks noGrp="1"/>
          </p:cNvSpPr>
          <p:nvPr>
            <p:ph type="title"/>
          </p:nvPr>
        </p:nvSpPr>
        <p:spPr/>
        <p:txBody>
          <a:bodyPr/>
          <a:lstStyle/>
          <a:p>
            <a:r>
              <a:rPr lang="en-IN" dirty="0"/>
              <a:t>Thank you!</a:t>
            </a:r>
          </a:p>
        </p:txBody>
      </p:sp>
    </p:spTree>
    <p:extLst>
      <p:ext uri="{BB962C8B-B14F-4D97-AF65-F5344CB8AC3E}">
        <p14:creationId xmlns:p14="http://schemas.microsoft.com/office/powerpoint/2010/main" val="372292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D703-6F35-513F-8882-32AC3685EB08}"/>
              </a:ext>
            </a:extLst>
          </p:cNvPr>
          <p:cNvSpPr>
            <a:spLocks noGrp="1"/>
          </p:cNvSpPr>
          <p:nvPr>
            <p:ph type="title"/>
          </p:nvPr>
        </p:nvSpPr>
        <p:spPr/>
        <p:txBody>
          <a:bodyPr/>
          <a:lstStyle/>
          <a:p>
            <a:r>
              <a:rPr lang="en-IN" dirty="0"/>
              <a:t>References</a:t>
            </a:r>
          </a:p>
        </p:txBody>
      </p:sp>
      <p:sp>
        <p:nvSpPr>
          <p:cNvPr id="4" name="TextBox 3">
            <a:extLst>
              <a:ext uri="{FF2B5EF4-FFF2-40B4-BE49-F238E27FC236}">
                <a16:creationId xmlns:a16="http://schemas.microsoft.com/office/drawing/2014/main" id="{9B1D79D0-D96A-A9E6-A352-BB71023917FE}"/>
              </a:ext>
            </a:extLst>
          </p:cNvPr>
          <p:cNvSpPr txBox="1"/>
          <p:nvPr/>
        </p:nvSpPr>
        <p:spPr>
          <a:xfrm>
            <a:off x="892098" y="886809"/>
            <a:ext cx="7344936" cy="3950184"/>
          </a:xfrm>
          <a:prstGeom prst="rect">
            <a:avLst/>
          </a:prstGeom>
          <a:noFill/>
        </p:spPr>
        <p:txBody>
          <a:bodyPr wrap="square">
            <a:spAutoFit/>
          </a:bodyPr>
          <a:lstStyle/>
          <a:p>
            <a:pPr>
              <a:lnSpc>
                <a:spcPct val="107000"/>
              </a:lnSpc>
              <a:spcAft>
                <a:spcPts val="800"/>
              </a:spcAft>
            </a:pPr>
            <a:r>
              <a:rPr lang="en-IN" sz="1400" kern="100" dirty="0" err="1">
                <a:effectLst/>
                <a:latin typeface="Calibri" panose="020F0502020204030204" pitchFamily="34" charset="0"/>
                <a:ea typeface="Calibri" panose="020F0502020204030204" pitchFamily="34" charset="0"/>
                <a:cs typeface="Calibri" panose="020F0502020204030204" pitchFamily="34" charset="0"/>
              </a:rPr>
              <a:t>Cemiloglu</a:t>
            </a:r>
            <a:r>
              <a:rPr lang="en-IN" sz="1400" kern="100" dirty="0">
                <a:effectLst/>
                <a:latin typeface="Calibri" panose="020F0502020204030204" pitchFamily="34" charset="0"/>
                <a:ea typeface="Calibri" panose="020F0502020204030204" pitchFamily="34" charset="0"/>
                <a:cs typeface="Calibri" panose="020F0502020204030204" pitchFamily="34" charset="0"/>
              </a:rPr>
              <a:t>, D., </a:t>
            </a:r>
            <a:r>
              <a:rPr lang="en-IN" sz="1400" kern="100" dirty="0" err="1">
                <a:effectLst/>
                <a:latin typeface="Calibri" panose="020F0502020204030204" pitchFamily="34" charset="0"/>
                <a:ea typeface="Calibri" panose="020F0502020204030204" pitchFamily="34" charset="0"/>
                <a:cs typeface="Calibri" panose="020F0502020204030204" pitchFamily="34" charset="0"/>
              </a:rPr>
              <a:t>Almourad</a:t>
            </a:r>
            <a:r>
              <a:rPr lang="en-IN" sz="1400" kern="100" dirty="0">
                <a:effectLst/>
                <a:latin typeface="Calibri" panose="020F0502020204030204" pitchFamily="34" charset="0"/>
                <a:ea typeface="Calibri" panose="020F0502020204030204" pitchFamily="34" charset="0"/>
                <a:cs typeface="Calibri" panose="020F0502020204030204" pitchFamily="34" charset="0"/>
              </a:rPr>
              <a:t>, M. B., </a:t>
            </a:r>
            <a:r>
              <a:rPr lang="en-IN" sz="1400" kern="100" dirty="0" err="1">
                <a:effectLst/>
                <a:latin typeface="Calibri" panose="020F0502020204030204" pitchFamily="34" charset="0"/>
                <a:ea typeface="Calibri" panose="020F0502020204030204" pitchFamily="34" charset="0"/>
                <a:cs typeface="Calibri" panose="020F0502020204030204" pitchFamily="34" charset="0"/>
              </a:rPr>
              <a:t>McAlaney</a:t>
            </a:r>
            <a:r>
              <a:rPr lang="en-IN" sz="1400" kern="100" dirty="0">
                <a:effectLst/>
                <a:latin typeface="Calibri" panose="020F0502020204030204" pitchFamily="34" charset="0"/>
                <a:ea typeface="Calibri" panose="020F0502020204030204" pitchFamily="34" charset="0"/>
                <a:cs typeface="Calibri" panose="020F0502020204030204" pitchFamily="34" charset="0"/>
              </a:rPr>
              <a:t>, J., &amp; Ali, R. (2022). Combatting digital addiction: Current approaches and future directions. </a:t>
            </a:r>
            <a:r>
              <a:rPr lang="en-IN" sz="1400" i="1" kern="100" dirty="0">
                <a:effectLst/>
                <a:latin typeface="Calibri" panose="020F0502020204030204" pitchFamily="34" charset="0"/>
                <a:ea typeface="Calibri" panose="020F0502020204030204" pitchFamily="34" charset="0"/>
                <a:cs typeface="Calibri" panose="020F0502020204030204" pitchFamily="34" charset="0"/>
              </a:rPr>
              <a:t>Technology in Society</a:t>
            </a:r>
            <a:r>
              <a:rPr lang="en-IN" sz="1400" kern="100" dirty="0">
                <a:effectLst/>
                <a:latin typeface="Calibri" panose="020F0502020204030204" pitchFamily="34" charset="0"/>
                <a:ea typeface="Calibri" panose="020F0502020204030204" pitchFamily="34" charset="0"/>
                <a:cs typeface="Calibri" panose="020F0502020204030204" pitchFamily="34" charset="0"/>
              </a:rPr>
              <a:t>, </a:t>
            </a:r>
            <a:r>
              <a:rPr lang="en-IN" sz="1400" i="1" kern="100" dirty="0">
                <a:effectLst/>
                <a:latin typeface="Calibri" panose="020F0502020204030204" pitchFamily="34" charset="0"/>
                <a:ea typeface="Calibri" panose="020F0502020204030204" pitchFamily="34" charset="0"/>
                <a:cs typeface="Calibri" panose="020F0502020204030204" pitchFamily="34" charset="0"/>
              </a:rPr>
              <a:t>68</a:t>
            </a:r>
            <a:r>
              <a:rPr lang="en-IN" sz="1400" kern="100" dirty="0">
                <a:effectLst/>
                <a:latin typeface="Calibri" panose="020F0502020204030204" pitchFamily="34" charset="0"/>
                <a:ea typeface="Calibri" panose="020F0502020204030204" pitchFamily="34" charset="0"/>
                <a:cs typeface="Calibri" panose="020F0502020204030204" pitchFamily="34" charset="0"/>
              </a:rPr>
              <a:t>, 101832. https://doi.org/10.1016/j.techsoc.2021.101832</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400" kern="100" dirty="0">
                <a:effectLst/>
                <a:latin typeface="Calibri" panose="020F0502020204030204" pitchFamily="34" charset="0"/>
                <a:ea typeface="Calibri" panose="020F0502020204030204" pitchFamily="34" charset="0"/>
                <a:cs typeface="Calibri" panose="020F0502020204030204" pitchFamily="34" charset="0"/>
              </a:rPr>
              <a:t>Chau, C., Tsui, Y. Y., &amp; Cheng, C. (2019). Gamification for Internet Gaming Disorder Prevention: Evaluation of a Wise IT-Use (WIT) Program for Hong Kong Primary Students. </a:t>
            </a:r>
            <a:r>
              <a:rPr lang="en-IN" sz="1400" i="1" kern="100" dirty="0">
                <a:effectLst/>
                <a:latin typeface="Calibri" panose="020F0502020204030204" pitchFamily="34" charset="0"/>
                <a:ea typeface="Calibri" panose="020F0502020204030204" pitchFamily="34" charset="0"/>
                <a:cs typeface="Calibri" panose="020F0502020204030204" pitchFamily="34" charset="0"/>
              </a:rPr>
              <a:t>Frontiers in Psychology</a:t>
            </a:r>
            <a:r>
              <a:rPr lang="en-IN" sz="1400" kern="100" dirty="0">
                <a:effectLst/>
                <a:latin typeface="Calibri" panose="020F0502020204030204" pitchFamily="34" charset="0"/>
                <a:ea typeface="Calibri" panose="020F0502020204030204" pitchFamily="34" charset="0"/>
                <a:cs typeface="Calibri" panose="020F0502020204030204" pitchFamily="34" charset="0"/>
              </a:rPr>
              <a:t>, </a:t>
            </a:r>
            <a:r>
              <a:rPr lang="en-IN" sz="1400" i="1" kern="100" dirty="0">
                <a:effectLst/>
                <a:latin typeface="Calibri" panose="020F0502020204030204" pitchFamily="34" charset="0"/>
                <a:ea typeface="Calibri" panose="020F0502020204030204" pitchFamily="34" charset="0"/>
                <a:cs typeface="Calibri" panose="020F0502020204030204" pitchFamily="34" charset="0"/>
              </a:rPr>
              <a:t>10</a:t>
            </a:r>
            <a:r>
              <a:rPr lang="en-IN" sz="1400" kern="100" dirty="0">
                <a:effectLst/>
                <a:latin typeface="Calibri" panose="020F0502020204030204" pitchFamily="34" charset="0"/>
                <a:ea typeface="Calibri" panose="020F0502020204030204" pitchFamily="34" charset="0"/>
                <a:cs typeface="Calibri" panose="020F0502020204030204" pitchFamily="34" charset="0"/>
              </a:rPr>
              <a:t>. https://www.frontiersin.org/articles/10.3389/fpsyg.2019.02468</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400" kern="100" dirty="0">
                <a:effectLst/>
                <a:latin typeface="Calibri" panose="020F0502020204030204" pitchFamily="34" charset="0"/>
                <a:ea typeface="Calibri" panose="020F0502020204030204" pitchFamily="34" charset="0"/>
                <a:cs typeface="Calibri" panose="020F0502020204030204" pitchFamily="34" charset="0"/>
              </a:rPr>
              <a:t>Gao, X.-J., Sun, J.-J., &amp; Xiang, M. (2021). Positive psychological intervention for anxiety, depression and coping in subjects addicted to online games. </a:t>
            </a:r>
            <a:r>
              <a:rPr lang="en-IN" sz="1400" i="1" kern="100" dirty="0">
                <a:effectLst/>
                <a:latin typeface="Calibri" panose="020F0502020204030204" pitchFamily="34" charset="0"/>
                <a:ea typeface="Calibri" panose="020F0502020204030204" pitchFamily="34" charset="0"/>
                <a:cs typeface="Calibri" panose="020F0502020204030204" pitchFamily="34" charset="0"/>
              </a:rPr>
              <a:t>World Journal of Clinical Cases</a:t>
            </a:r>
            <a:r>
              <a:rPr lang="en-IN" sz="1400" kern="100" dirty="0">
                <a:effectLst/>
                <a:latin typeface="Calibri" panose="020F0502020204030204" pitchFamily="34" charset="0"/>
                <a:ea typeface="Calibri" panose="020F0502020204030204" pitchFamily="34" charset="0"/>
                <a:cs typeface="Calibri" panose="020F0502020204030204" pitchFamily="34" charset="0"/>
              </a:rPr>
              <a:t>, </a:t>
            </a:r>
            <a:r>
              <a:rPr lang="en-IN" sz="1400" i="1" kern="100" dirty="0">
                <a:effectLst/>
                <a:latin typeface="Calibri" panose="020F0502020204030204" pitchFamily="34" charset="0"/>
                <a:ea typeface="Calibri" panose="020F0502020204030204" pitchFamily="34" charset="0"/>
                <a:cs typeface="Calibri" panose="020F0502020204030204" pitchFamily="34" charset="0"/>
              </a:rPr>
              <a:t>9</a:t>
            </a:r>
            <a:r>
              <a:rPr lang="en-IN" sz="1400" kern="100" dirty="0">
                <a:effectLst/>
                <a:latin typeface="Calibri" panose="020F0502020204030204" pitchFamily="34" charset="0"/>
                <a:ea typeface="Calibri" panose="020F0502020204030204" pitchFamily="34" charset="0"/>
                <a:cs typeface="Calibri" panose="020F0502020204030204" pitchFamily="34" charset="0"/>
              </a:rPr>
              <a:t>(14), 3287–3293. https://doi.org/10.12998/wjcc.v9.i14.3287</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400" kern="100" dirty="0" err="1">
                <a:effectLst/>
                <a:latin typeface="Calibri" panose="020F0502020204030204" pitchFamily="34" charset="0"/>
                <a:ea typeface="Calibri" panose="020F0502020204030204" pitchFamily="34" charset="0"/>
                <a:cs typeface="Calibri" panose="020F0502020204030204" pitchFamily="34" charset="0"/>
              </a:rPr>
              <a:t>Khazaei</a:t>
            </a:r>
            <a:r>
              <a:rPr lang="en-IN" sz="1400" kern="100" dirty="0">
                <a:effectLst/>
                <a:latin typeface="Calibri" panose="020F0502020204030204" pitchFamily="34" charset="0"/>
                <a:ea typeface="Calibri" panose="020F0502020204030204" pitchFamily="34" charset="0"/>
                <a:cs typeface="Calibri" panose="020F0502020204030204" pitchFamily="34" charset="0"/>
              </a:rPr>
              <a:t>, F., </a:t>
            </a:r>
            <a:r>
              <a:rPr lang="en-IN" sz="1400" kern="100" dirty="0" err="1">
                <a:effectLst/>
                <a:latin typeface="Calibri" panose="020F0502020204030204" pitchFamily="34" charset="0"/>
                <a:ea typeface="Calibri" panose="020F0502020204030204" pitchFamily="34" charset="0"/>
                <a:cs typeface="Calibri" panose="020F0502020204030204" pitchFamily="34" charset="0"/>
              </a:rPr>
              <a:t>Khazaei</a:t>
            </a:r>
            <a:r>
              <a:rPr lang="en-IN" sz="1400" kern="100" dirty="0">
                <a:effectLst/>
                <a:latin typeface="Calibri" panose="020F0502020204030204" pitchFamily="34" charset="0"/>
                <a:ea typeface="Calibri" panose="020F0502020204030204" pitchFamily="34" charset="0"/>
                <a:cs typeface="Calibri" panose="020F0502020204030204" pitchFamily="34" charset="0"/>
              </a:rPr>
              <a:t>, O., &amp; </a:t>
            </a:r>
            <a:r>
              <a:rPr lang="en-IN" sz="1400" kern="100" dirty="0" err="1">
                <a:effectLst/>
                <a:latin typeface="Calibri" panose="020F0502020204030204" pitchFamily="34" charset="0"/>
                <a:ea typeface="Calibri" panose="020F0502020204030204" pitchFamily="34" charset="0"/>
                <a:cs typeface="Calibri" panose="020F0502020204030204" pitchFamily="34" charset="0"/>
              </a:rPr>
              <a:t>Ghanbari</a:t>
            </a:r>
            <a:r>
              <a:rPr lang="en-IN" sz="1400" kern="100" dirty="0">
                <a:effectLst/>
                <a:latin typeface="Calibri" panose="020F0502020204030204" pitchFamily="34" charset="0"/>
                <a:ea typeface="Calibri" panose="020F0502020204030204" pitchFamily="34" charset="0"/>
                <a:cs typeface="Calibri" panose="020F0502020204030204" pitchFamily="34" charset="0"/>
              </a:rPr>
              <a:t>-H., B. (2017). Positive psychology interventions for internet addiction treatment. </a:t>
            </a:r>
            <a:r>
              <a:rPr lang="en-IN" sz="1400" i="1" kern="100" dirty="0">
                <a:effectLst/>
                <a:latin typeface="Calibri" panose="020F0502020204030204" pitchFamily="34" charset="0"/>
                <a:ea typeface="Calibri" panose="020F0502020204030204" pitchFamily="34" charset="0"/>
                <a:cs typeface="Calibri" panose="020F0502020204030204" pitchFamily="34" charset="0"/>
              </a:rPr>
              <a:t>Computers in Human Behavior</a:t>
            </a:r>
            <a:r>
              <a:rPr lang="en-IN" sz="1400" kern="100" dirty="0">
                <a:effectLst/>
                <a:latin typeface="Calibri" panose="020F0502020204030204" pitchFamily="34" charset="0"/>
                <a:ea typeface="Calibri" panose="020F0502020204030204" pitchFamily="34" charset="0"/>
                <a:cs typeface="Calibri" panose="020F0502020204030204" pitchFamily="34" charset="0"/>
              </a:rPr>
              <a:t>, </a:t>
            </a:r>
            <a:r>
              <a:rPr lang="en-IN" sz="1400" i="1" kern="100" dirty="0">
                <a:effectLst/>
                <a:latin typeface="Calibri" panose="020F0502020204030204" pitchFamily="34" charset="0"/>
                <a:ea typeface="Calibri" panose="020F0502020204030204" pitchFamily="34" charset="0"/>
                <a:cs typeface="Calibri" panose="020F0502020204030204" pitchFamily="34" charset="0"/>
              </a:rPr>
              <a:t>72</a:t>
            </a:r>
            <a:r>
              <a:rPr lang="en-IN" sz="1400" kern="100" dirty="0">
                <a:effectLst/>
                <a:latin typeface="Calibri" panose="020F0502020204030204" pitchFamily="34" charset="0"/>
                <a:ea typeface="Calibri" panose="020F0502020204030204" pitchFamily="34" charset="0"/>
                <a:cs typeface="Calibri" panose="020F0502020204030204" pitchFamily="34" charset="0"/>
              </a:rPr>
              <a:t>, 304–311. https://doi.org/10.1016/j.chb.2017.02.065</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400" kern="100" dirty="0">
                <a:effectLst/>
                <a:latin typeface="Calibri" panose="020F0502020204030204" pitchFamily="34" charset="0"/>
                <a:ea typeface="Calibri" panose="020F0502020204030204" pitchFamily="34" charset="0"/>
                <a:cs typeface="Calibri" panose="020F0502020204030204" pitchFamily="34" charset="0"/>
              </a:rPr>
              <a:t>Kim, J., Park, J., Lee, H., Ko, M., &amp; Lee, U. (2019). </a:t>
            </a:r>
            <a:r>
              <a:rPr lang="en-IN" sz="1400" kern="100" dirty="0" err="1">
                <a:effectLst/>
                <a:latin typeface="Calibri" panose="020F0502020204030204" pitchFamily="34" charset="0"/>
                <a:ea typeface="Calibri" panose="020F0502020204030204" pitchFamily="34" charset="0"/>
                <a:cs typeface="Calibri" panose="020F0502020204030204" pitchFamily="34" charset="0"/>
              </a:rPr>
              <a:t>LocknType</a:t>
            </a:r>
            <a:r>
              <a:rPr lang="en-IN" sz="1400" kern="100" dirty="0">
                <a:effectLst/>
                <a:latin typeface="Calibri" panose="020F0502020204030204" pitchFamily="34" charset="0"/>
                <a:ea typeface="Calibri" panose="020F0502020204030204" pitchFamily="34" charset="0"/>
                <a:cs typeface="Calibri" panose="020F0502020204030204" pitchFamily="34" charset="0"/>
              </a:rPr>
              <a:t>: Lockout Task Intervention for Discouraging Smartphone App Use. </a:t>
            </a:r>
            <a:r>
              <a:rPr lang="en-IN" sz="1400" i="1" kern="100" dirty="0">
                <a:effectLst/>
                <a:latin typeface="Calibri" panose="020F0502020204030204" pitchFamily="34" charset="0"/>
                <a:ea typeface="Calibri" panose="020F0502020204030204" pitchFamily="34" charset="0"/>
                <a:cs typeface="Calibri" panose="020F0502020204030204" pitchFamily="34" charset="0"/>
              </a:rPr>
              <a:t>Proceedings of the 2019 CHI Conference on Human Factors in Computing Systems</a:t>
            </a:r>
            <a:r>
              <a:rPr lang="en-IN" sz="1400" kern="100" dirty="0">
                <a:effectLst/>
                <a:latin typeface="Calibri" panose="020F0502020204030204" pitchFamily="34" charset="0"/>
                <a:ea typeface="Calibri" panose="020F0502020204030204" pitchFamily="34" charset="0"/>
                <a:cs typeface="Calibri" panose="020F0502020204030204" pitchFamily="34" charset="0"/>
              </a:rPr>
              <a:t>, 1–12. https://doi.org/10.1145/3290605.3300927</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738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1D79D0-D96A-A9E6-A352-BB71023917FE}"/>
              </a:ext>
            </a:extLst>
          </p:cNvPr>
          <p:cNvSpPr txBox="1"/>
          <p:nvPr/>
        </p:nvSpPr>
        <p:spPr>
          <a:xfrm>
            <a:off x="996273" y="186402"/>
            <a:ext cx="7344936" cy="4744312"/>
          </a:xfrm>
          <a:prstGeom prst="rect">
            <a:avLst/>
          </a:prstGeom>
          <a:noFill/>
        </p:spPr>
        <p:txBody>
          <a:bodyPr wrap="square">
            <a:spAutoFit/>
          </a:bodyPr>
          <a:lstStyle/>
          <a:p>
            <a:pPr>
              <a:lnSpc>
                <a:spcPct val="107000"/>
              </a:lnSpc>
              <a:spcAft>
                <a:spcPts val="800"/>
              </a:spcAft>
            </a:pPr>
            <a:r>
              <a:rPr lang="en-IN" kern="100" dirty="0">
                <a:effectLst/>
                <a:latin typeface="Calibri" panose="020F0502020204030204" pitchFamily="34" charset="0"/>
                <a:ea typeface="Calibri" panose="020F0502020204030204" pitchFamily="34" charset="0"/>
                <a:cs typeface="Calibri" panose="020F0502020204030204" pitchFamily="34" charset="0"/>
              </a:rPr>
              <a:t>Kim, Y.-H., Jeon, J. H., Choe, E. K., Lee, B., Kim, K., &amp; Seo, J. (2016). </a:t>
            </a:r>
            <a:r>
              <a:rPr lang="en-IN" kern="100" dirty="0" err="1">
                <a:effectLst/>
                <a:latin typeface="Calibri" panose="020F0502020204030204" pitchFamily="34" charset="0"/>
                <a:ea typeface="Calibri" panose="020F0502020204030204" pitchFamily="34" charset="0"/>
                <a:cs typeface="Calibri" panose="020F0502020204030204" pitchFamily="34" charset="0"/>
              </a:rPr>
              <a:t>TimeAware</a:t>
            </a:r>
            <a:r>
              <a:rPr lang="en-IN" kern="100" dirty="0">
                <a:effectLst/>
                <a:latin typeface="Calibri" panose="020F0502020204030204" pitchFamily="34" charset="0"/>
                <a:ea typeface="Calibri" panose="020F0502020204030204" pitchFamily="34" charset="0"/>
                <a:cs typeface="Calibri" panose="020F0502020204030204" pitchFamily="34" charset="0"/>
              </a:rPr>
              <a:t>: Leveraging Framing Effects to Enhance Personal Productivity. </a:t>
            </a:r>
            <a:r>
              <a:rPr lang="en-IN" i="1" kern="100" dirty="0">
                <a:effectLst/>
                <a:latin typeface="Calibri" panose="020F0502020204030204" pitchFamily="34" charset="0"/>
                <a:ea typeface="Calibri" panose="020F0502020204030204" pitchFamily="34" charset="0"/>
                <a:cs typeface="Calibri" panose="020F0502020204030204" pitchFamily="34" charset="0"/>
              </a:rPr>
              <a:t>Proceedings of the 2016 CHI Conference on Human Factors in Computing Systems</a:t>
            </a:r>
            <a:r>
              <a:rPr lang="en-IN" kern="100" dirty="0">
                <a:effectLst/>
                <a:latin typeface="Calibri" panose="020F0502020204030204" pitchFamily="34" charset="0"/>
                <a:ea typeface="Calibri" panose="020F0502020204030204" pitchFamily="34" charset="0"/>
                <a:cs typeface="Calibri" panose="020F0502020204030204" pitchFamily="34" charset="0"/>
              </a:rPr>
              <a:t>, 272–283. https://doi.org/10.1145/2858036.2858428</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kern="100" dirty="0">
                <a:effectLst/>
                <a:latin typeface="Calibri" panose="020F0502020204030204" pitchFamily="34" charset="0"/>
                <a:ea typeface="Calibri" panose="020F0502020204030204" pitchFamily="34" charset="0"/>
                <a:cs typeface="Calibri" panose="020F0502020204030204" pitchFamily="34" charset="0"/>
              </a:rPr>
              <a:t>Lan, Y., Ding, J.-E., Li, W., Li, J., Zhang, Y., Liu, M., &amp; Fu, H. (2018). A pilot study of a group mindfulness-based cognitive-behavioral intervention for smartphone addiction among university students. </a:t>
            </a:r>
            <a:r>
              <a:rPr lang="en-IN" i="1" kern="100" dirty="0">
                <a:effectLst/>
                <a:latin typeface="Calibri" panose="020F0502020204030204" pitchFamily="34" charset="0"/>
                <a:ea typeface="Calibri" panose="020F0502020204030204" pitchFamily="34" charset="0"/>
                <a:cs typeface="Calibri" panose="020F0502020204030204" pitchFamily="34" charset="0"/>
              </a:rPr>
              <a:t>Journal of Behavioral Addictions</a:t>
            </a:r>
            <a:r>
              <a:rPr lang="en-IN" kern="100" dirty="0">
                <a:effectLst/>
                <a:latin typeface="Calibri" panose="020F0502020204030204" pitchFamily="34" charset="0"/>
                <a:ea typeface="Calibri" panose="020F0502020204030204" pitchFamily="34" charset="0"/>
                <a:cs typeface="Calibri" panose="020F0502020204030204" pitchFamily="34" charset="0"/>
              </a:rPr>
              <a:t>, </a:t>
            </a:r>
            <a:r>
              <a:rPr lang="en-IN" i="1" kern="100" dirty="0">
                <a:effectLst/>
                <a:latin typeface="Calibri" panose="020F0502020204030204" pitchFamily="34" charset="0"/>
                <a:ea typeface="Calibri" panose="020F0502020204030204" pitchFamily="34" charset="0"/>
                <a:cs typeface="Calibri" panose="020F0502020204030204" pitchFamily="34" charset="0"/>
              </a:rPr>
              <a:t>7</a:t>
            </a:r>
            <a:r>
              <a:rPr lang="en-IN" kern="100" dirty="0">
                <a:effectLst/>
                <a:latin typeface="Calibri" panose="020F0502020204030204" pitchFamily="34" charset="0"/>
                <a:ea typeface="Calibri" panose="020F0502020204030204" pitchFamily="34" charset="0"/>
                <a:cs typeface="Calibri" panose="020F0502020204030204" pitchFamily="34" charset="0"/>
              </a:rPr>
              <a:t>(4), 1171–1176. https://doi.org/10.1556/2006.7.2018.103</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kern="100" dirty="0">
                <a:effectLst/>
                <a:latin typeface="Calibri" panose="020F0502020204030204" pitchFamily="34" charset="0"/>
                <a:ea typeface="Calibri" panose="020F0502020204030204" pitchFamily="34" charset="0"/>
                <a:cs typeface="Calibri" panose="020F0502020204030204" pitchFamily="34" charset="0"/>
              </a:rPr>
              <a:t>Li, H., &amp; Wang, S. (2013). The role of cognitive distortion in online game addiction among Chinese adolescents. </a:t>
            </a:r>
            <a:r>
              <a:rPr lang="en-IN" i="1" kern="100" dirty="0">
                <a:effectLst/>
                <a:latin typeface="Calibri" panose="020F0502020204030204" pitchFamily="34" charset="0"/>
                <a:ea typeface="Calibri" panose="020F0502020204030204" pitchFamily="34" charset="0"/>
                <a:cs typeface="Calibri" panose="020F0502020204030204" pitchFamily="34" charset="0"/>
              </a:rPr>
              <a:t>Children and Youth Services Review</a:t>
            </a:r>
            <a:r>
              <a:rPr lang="en-IN" kern="100" dirty="0">
                <a:effectLst/>
                <a:latin typeface="Calibri" panose="020F0502020204030204" pitchFamily="34" charset="0"/>
                <a:ea typeface="Calibri" panose="020F0502020204030204" pitchFamily="34" charset="0"/>
                <a:cs typeface="Calibri" panose="020F0502020204030204" pitchFamily="34" charset="0"/>
              </a:rPr>
              <a:t>, </a:t>
            </a:r>
            <a:r>
              <a:rPr lang="en-IN" i="1" kern="100" dirty="0">
                <a:effectLst/>
                <a:latin typeface="Calibri" panose="020F0502020204030204" pitchFamily="34" charset="0"/>
                <a:ea typeface="Calibri" panose="020F0502020204030204" pitchFamily="34" charset="0"/>
                <a:cs typeface="Calibri" panose="020F0502020204030204" pitchFamily="34" charset="0"/>
              </a:rPr>
              <a:t>35</a:t>
            </a:r>
            <a:r>
              <a:rPr lang="en-IN" kern="100" dirty="0">
                <a:effectLst/>
                <a:latin typeface="Calibri" panose="020F0502020204030204" pitchFamily="34" charset="0"/>
                <a:ea typeface="Calibri" panose="020F0502020204030204" pitchFamily="34" charset="0"/>
                <a:cs typeface="Calibri" panose="020F0502020204030204" pitchFamily="34" charset="0"/>
              </a:rPr>
              <a:t>(9), 1468–1475. https://doi.org/10.1016/j.childyouth.2013.05.021</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kern="100" dirty="0">
                <a:effectLst/>
                <a:latin typeface="Calibri" panose="020F0502020204030204" pitchFamily="34" charset="0"/>
                <a:ea typeface="Calibri" panose="020F0502020204030204" pitchFamily="34" charset="0"/>
                <a:cs typeface="Calibri" panose="020F0502020204030204" pitchFamily="34" charset="0"/>
              </a:rPr>
              <a:t>Liu, Q.-X., Fang, X.-Y., Yan, N., Zhou, Z.-K., Yuan, X.-J., Lan, J., &amp; Liu, C.-Y. (2015). Multi-family group therapy for adolescent Internet addiction: Exploring the underlying mechanisms. </a:t>
            </a:r>
            <a:r>
              <a:rPr lang="en-IN" i="1" kern="100" dirty="0">
                <a:effectLst/>
                <a:latin typeface="Calibri" panose="020F0502020204030204" pitchFamily="34" charset="0"/>
                <a:ea typeface="Calibri" panose="020F0502020204030204" pitchFamily="34" charset="0"/>
                <a:cs typeface="Calibri" panose="020F0502020204030204" pitchFamily="34" charset="0"/>
              </a:rPr>
              <a:t>Addictive Behaviors</a:t>
            </a:r>
            <a:r>
              <a:rPr lang="en-IN" kern="100" dirty="0">
                <a:effectLst/>
                <a:latin typeface="Calibri" panose="020F0502020204030204" pitchFamily="34" charset="0"/>
                <a:ea typeface="Calibri" panose="020F0502020204030204" pitchFamily="34" charset="0"/>
                <a:cs typeface="Calibri" panose="020F0502020204030204" pitchFamily="34" charset="0"/>
              </a:rPr>
              <a:t>, </a:t>
            </a:r>
            <a:r>
              <a:rPr lang="en-IN" i="1" kern="100" dirty="0">
                <a:effectLst/>
                <a:latin typeface="Calibri" panose="020F0502020204030204" pitchFamily="34" charset="0"/>
                <a:ea typeface="Calibri" panose="020F0502020204030204" pitchFamily="34" charset="0"/>
                <a:cs typeface="Calibri" panose="020F0502020204030204" pitchFamily="34" charset="0"/>
              </a:rPr>
              <a:t>42</a:t>
            </a:r>
            <a:r>
              <a:rPr lang="en-IN" kern="100" dirty="0">
                <a:effectLst/>
                <a:latin typeface="Calibri" panose="020F0502020204030204" pitchFamily="34" charset="0"/>
                <a:ea typeface="Calibri" panose="020F0502020204030204" pitchFamily="34" charset="0"/>
                <a:cs typeface="Calibri" panose="020F0502020204030204" pitchFamily="34" charset="0"/>
              </a:rPr>
              <a:t>, 1–8. https://doi.org/10.1016/j.addbeh.2014.10.021</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kern="100" dirty="0" err="1">
                <a:effectLst/>
                <a:latin typeface="Calibri" panose="020F0502020204030204" pitchFamily="34" charset="0"/>
                <a:ea typeface="Calibri" panose="020F0502020204030204" pitchFamily="34" charset="0"/>
                <a:cs typeface="Calibri" panose="020F0502020204030204" pitchFamily="34" charset="0"/>
              </a:rPr>
              <a:t>Löchtefeld</a:t>
            </a:r>
            <a:r>
              <a:rPr lang="en-IN" kern="100" dirty="0">
                <a:effectLst/>
                <a:latin typeface="Calibri" panose="020F0502020204030204" pitchFamily="34" charset="0"/>
                <a:ea typeface="Calibri" panose="020F0502020204030204" pitchFamily="34" charset="0"/>
                <a:cs typeface="Calibri" panose="020F0502020204030204" pitchFamily="34" charset="0"/>
              </a:rPr>
              <a:t>, M., </a:t>
            </a:r>
            <a:r>
              <a:rPr lang="en-IN" kern="100" dirty="0" err="1">
                <a:effectLst/>
                <a:latin typeface="Calibri" panose="020F0502020204030204" pitchFamily="34" charset="0"/>
                <a:ea typeface="Calibri" panose="020F0502020204030204" pitchFamily="34" charset="0"/>
                <a:cs typeface="Calibri" panose="020F0502020204030204" pitchFamily="34" charset="0"/>
              </a:rPr>
              <a:t>Böhmer</a:t>
            </a:r>
            <a:r>
              <a:rPr lang="en-IN" kern="100" dirty="0">
                <a:effectLst/>
                <a:latin typeface="Calibri" panose="020F0502020204030204" pitchFamily="34" charset="0"/>
                <a:ea typeface="Calibri" panose="020F0502020204030204" pitchFamily="34" charset="0"/>
                <a:cs typeface="Calibri" panose="020F0502020204030204" pitchFamily="34" charset="0"/>
              </a:rPr>
              <a:t>, M., &amp; Ganev, L. (2013). </a:t>
            </a:r>
            <a:r>
              <a:rPr lang="en-IN" kern="100" dirty="0" err="1">
                <a:effectLst/>
                <a:latin typeface="Calibri" panose="020F0502020204030204" pitchFamily="34" charset="0"/>
                <a:ea typeface="Calibri" panose="020F0502020204030204" pitchFamily="34" charset="0"/>
                <a:cs typeface="Calibri" panose="020F0502020204030204" pitchFamily="34" charset="0"/>
              </a:rPr>
              <a:t>AppDetox</a:t>
            </a:r>
            <a:r>
              <a:rPr lang="en-IN" kern="100" dirty="0">
                <a:effectLst/>
                <a:latin typeface="Calibri" panose="020F0502020204030204" pitchFamily="34" charset="0"/>
                <a:ea typeface="Calibri" panose="020F0502020204030204" pitchFamily="34" charset="0"/>
                <a:cs typeface="Calibri" panose="020F0502020204030204" pitchFamily="34" charset="0"/>
              </a:rPr>
              <a:t>: Helping users with mobile app addiction. </a:t>
            </a:r>
            <a:r>
              <a:rPr lang="en-IN" i="1" kern="100" dirty="0">
                <a:effectLst/>
                <a:latin typeface="Calibri" panose="020F0502020204030204" pitchFamily="34" charset="0"/>
                <a:ea typeface="Calibri" panose="020F0502020204030204" pitchFamily="34" charset="0"/>
                <a:cs typeface="Calibri" panose="020F0502020204030204" pitchFamily="34" charset="0"/>
              </a:rPr>
              <a:t>Proceedings of the 12th International Conference on Mobile and Ubiquitous Multimedia</a:t>
            </a:r>
            <a:r>
              <a:rPr lang="en-IN" kern="100" dirty="0">
                <a:effectLst/>
                <a:latin typeface="Calibri" panose="020F0502020204030204" pitchFamily="34" charset="0"/>
                <a:ea typeface="Calibri" panose="020F0502020204030204" pitchFamily="34" charset="0"/>
                <a:cs typeface="Calibri" panose="020F0502020204030204" pitchFamily="34" charset="0"/>
              </a:rPr>
              <a:t>, 1–2. </a:t>
            </a:r>
            <a:r>
              <a:rPr lang="en-IN" kern="100" dirty="0">
                <a:effectLst/>
                <a:latin typeface="Calibri" panose="020F0502020204030204" pitchFamily="34" charset="0"/>
                <a:ea typeface="Calibri" panose="020F0502020204030204" pitchFamily="34" charset="0"/>
                <a:cs typeface="Calibri" panose="020F0502020204030204" pitchFamily="34" charset="0"/>
                <a:hlinkClick r:id="rId2"/>
              </a:rPr>
              <a:t>https://doi.org/10.1145/2541831.2541870</a:t>
            </a:r>
            <a:endParaRPr lang="en-IN"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kern="100" dirty="0">
                <a:effectLst/>
                <a:latin typeface="Calibri" panose="020F0502020204030204" pitchFamily="34" charset="0"/>
                <a:ea typeface="Calibri" panose="020F0502020204030204" pitchFamily="34" charset="0"/>
                <a:cs typeface="Calibri" panose="020F0502020204030204" pitchFamily="34" charset="0"/>
              </a:rPr>
              <a:t>Malak, M. Z. (2017). Internet Addiction and Cognitive Behavioral Therapy. In </a:t>
            </a:r>
            <a:r>
              <a:rPr lang="en-IN" i="1" kern="100" dirty="0">
                <a:effectLst/>
                <a:latin typeface="Calibri" panose="020F0502020204030204" pitchFamily="34" charset="0"/>
                <a:ea typeface="Calibri" panose="020F0502020204030204" pitchFamily="34" charset="0"/>
                <a:cs typeface="Calibri" panose="020F0502020204030204" pitchFamily="34" charset="0"/>
              </a:rPr>
              <a:t>Cognitive Behavioral Therapy and Clinical Applications</a:t>
            </a:r>
            <a:r>
              <a:rPr lang="en-IN" kern="100" dirty="0">
                <a:effectLst/>
                <a:latin typeface="Calibri" panose="020F0502020204030204" pitchFamily="34" charset="0"/>
                <a:ea typeface="Calibri" panose="020F0502020204030204" pitchFamily="34" charset="0"/>
                <a:cs typeface="Calibri" panose="020F0502020204030204" pitchFamily="34" charset="0"/>
              </a:rPr>
              <a:t>. </a:t>
            </a:r>
            <a:r>
              <a:rPr lang="en-IN" kern="100" dirty="0" err="1">
                <a:effectLst/>
                <a:latin typeface="Calibri" panose="020F0502020204030204" pitchFamily="34" charset="0"/>
                <a:ea typeface="Calibri" panose="020F0502020204030204" pitchFamily="34" charset="0"/>
                <a:cs typeface="Calibri" panose="020F0502020204030204" pitchFamily="34" charset="0"/>
              </a:rPr>
              <a:t>IntechOpen</a:t>
            </a:r>
            <a:r>
              <a:rPr lang="en-IN" kern="100" dirty="0">
                <a:effectLst/>
                <a:latin typeface="Calibri" panose="020F0502020204030204" pitchFamily="34" charset="0"/>
                <a:ea typeface="Calibri" panose="020F0502020204030204" pitchFamily="34" charset="0"/>
                <a:cs typeface="Calibri" panose="020F0502020204030204" pitchFamily="34" charset="0"/>
              </a:rPr>
              <a:t>. https://doi.org/10.5772/intechopen.71277</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7377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1D79D0-D96A-A9E6-A352-BB71023917FE}"/>
              </a:ext>
            </a:extLst>
          </p:cNvPr>
          <p:cNvSpPr txBox="1"/>
          <p:nvPr/>
        </p:nvSpPr>
        <p:spPr>
          <a:xfrm>
            <a:off x="1135167" y="562866"/>
            <a:ext cx="7344936" cy="4017767"/>
          </a:xfrm>
          <a:prstGeom prst="rect">
            <a:avLst/>
          </a:prstGeom>
          <a:noFill/>
        </p:spPr>
        <p:txBody>
          <a:bodyPr wrap="square">
            <a:spAutoFit/>
          </a:bodyPr>
          <a:lstStyle/>
          <a:p>
            <a:pPr>
              <a:lnSpc>
                <a:spcPct val="107000"/>
              </a:lnSpc>
              <a:spcAft>
                <a:spcPts val="800"/>
              </a:spcAft>
            </a:pPr>
            <a:r>
              <a:rPr lang="en-IN" kern="100" dirty="0">
                <a:effectLst/>
                <a:latin typeface="Calibri" panose="020F0502020204030204" pitchFamily="34" charset="0"/>
                <a:ea typeface="Calibri" panose="020F0502020204030204" pitchFamily="34" charset="0"/>
                <a:cs typeface="Calibri" panose="020F0502020204030204" pitchFamily="34" charset="0"/>
              </a:rPr>
              <a:t>Park, J., Sim, J., Kim, J., Yi, M., &amp; Lee, U. (2018). </a:t>
            </a:r>
            <a:r>
              <a:rPr lang="en-IN" i="1" kern="100" dirty="0">
                <a:effectLst/>
                <a:latin typeface="Calibri" panose="020F0502020204030204" pitchFamily="34" charset="0"/>
                <a:ea typeface="Calibri" panose="020F0502020204030204" pitchFamily="34" charset="0"/>
                <a:cs typeface="Calibri" panose="020F0502020204030204" pitchFamily="34" charset="0"/>
              </a:rPr>
              <a:t>Interaction Restraint: Enforcing Adaptive Cognitive Tasks to Restrain Problematic User Interaction</a:t>
            </a:r>
            <a:r>
              <a:rPr lang="en-IN" kern="100" dirty="0">
                <a:effectLst/>
                <a:latin typeface="Calibri" panose="020F0502020204030204" pitchFamily="34" charset="0"/>
                <a:ea typeface="Calibri" panose="020F0502020204030204" pitchFamily="34" charset="0"/>
                <a:cs typeface="Calibri" panose="020F0502020204030204" pitchFamily="34" charset="0"/>
              </a:rPr>
              <a:t> (p. 6). https://doi.org/10.1145/3170427.3188613</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kern="100" dirty="0">
                <a:effectLst/>
                <a:latin typeface="Calibri" panose="020F0502020204030204" pitchFamily="34" charset="0"/>
                <a:ea typeface="Calibri" panose="020F0502020204030204" pitchFamily="34" charset="0"/>
                <a:cs typeface="Calibri" panose="020F0502020204030204" pitchFamily="34" charset="0"/>
              </a:rPr>
              <a:t>Sei, J., </a:t>
            </a:r>
            <a:r>
              <a:rPr lang="en-IN" kern="100" dirty="0" err="1">
                <a:effectLst/>
                <a:latin typeface="Calibri" panose="020F0502020204030204" pitchFamily="34" charset="0"/>
                <a:ea typeface="Calibri" panose="020F0502020204030204" pitchFamily="34" charset="0"/>
                <a:cs typeface="Calibri" panose="020F0502020204030204" pitchFamily="34" charset="0"/>
              </a:rPr>
              <a:t>Minai</a:t>
            </a:r>
            <a:r>
              <a:rPr lang="en-IN" kern="100" dirty="0">
                <a:effectLst/>
                <a:latin typeface="Calibri" panose="020F0502020204030204" pitchFamily="34" charset="0"/>
                <a:ea typeface="Calibri" panose="020F0502020204030204" pitchFamily="34" charset="0"/>
                <a:cs typeface="Calibri" panose="020F0502020204030204" pitchFamily="34" charset="0"/>
              </a:rPr>
              <a:t>, J., </a:t>
            </a:r>
            <a:r>
              <a:rPr lang="en-IN" kern="100" dirty="0" err="1">
                <a:effectLst/>
                <a:latin typeface="Calibri" panose="020F0502020204030204" pitchFamily="34" charset="0"/>
                <a:ea typeface="Calibri" panose="020F0502020204030204" pitchFamily="34" charset="0"/>
                <a:cs typeface="Calibri" panose="020F0502020204030204" pitchFamily="34" charset="0"/>
              </a:rPr>
              <a:t>Funato</a:t>
            </a:r>
            <a:r>
              <a:rPr lang="en-IN" kern="100" dirty="0">
                <a:effectLst/>
                <a:latin typeface="Calibri" panose="020F0502020204030204" pitchFamily="34" charset="0"/>
                <a:ea typeface="Calibri" panose="020F0502020204030204" pitchFamily="34" charset="0"/>
                <a:cs typeface="Calibri" panose="020F0502020204030204" pitchFamily="34" charset="0"/>
              </a:rPr>
              <a:t>, K., Hara, H., &amp; </a:t>
            </a:r>
            <a:r>
              <a:rPr lang="en-IN" kern="100" dirty="0" err="1">
                <a:effectLst/>
                <a:latin typeface="Calibri" panose="020F0502020204030204" pitchFamily="34" charset="0"/>
                <a:ea typeface="Calibri" panose="020F0502020204030204" pitchFamily="34" charset="0"/>
                <a:cs typeface="Calibri" panose="020F0502020204030204" pitchFamily="34" charset="0"/>
              </a:rPr>
              <a:t>Ayukawa</a:t>
            </a:r>
            <a:r>
              <a:rPr lang="en-IN" kern="100" dirty="0">
                <a:effectLst/>
                <a:latin typeface="Calibri" panose="020F0502020204030204" pitchFamily="34" charset="0"/>
                <a:ea typeface="Calibri" panose="020F0502020204030204" pitchFamily="34" charset="0"/>
                <a:cs typeface="Calibri" panose="020F0502020204030204" pitchFamily="34" charset="0"/>
              </a:rPr>
              <a:t>, M. (2018). Effect of Web-Based Intervention on Internet Addiction among Adolescents: A Quasi-Experimental Trial. </a:t>
            </a:r>
            <a:r>
              <a:rPr lang="en-IN" i="1" kern="100" dirty="0">
                <a:effectLst/>
                <a:latin typeface="Calibri" panose="020F0502020204030204" pitchFamily="34" charset="0"/>
                <a:ea typeface="Calibri" panose="020F0502020204030204" pitchFamily="34" charset="0"/>
                <a:cs typeface="Calibri" panose="020F0502020204030204" pitchFamily="34" charset="0"/>
              </a:rPr>
              <a:t>Journal of Adolescent Health</a:t>
            </a:r>
            <a:r>
              <a:rPr lang="en-IN" kern="100" dirty="0">
                <a:effectLst/>
                <a:latin typeface="Calibri" panose="020F0502020204030204" pitchFamily="34" charset="0"/>
                <a:ea typeface="Calibri" panose="020F0502020204030204" pitchFamily="34" charset="0"/>
                <a:cs typeface="Calibri" panose="020F0502020204030204" pitchFamily="34" charset="0"/>
              </a:rPr>
              <a:t>, </a:t>
            </a:r>
            <a:r>
              <a:rPr lang="en-IN" i="1" kern="100" dirty="0">
                <a:effectLst/>
                <a:latin typeface="Calibri" panose="020F0502020204030204" pitchFamily="34" charset="0"/>
                <a:ea typeface="Calibri" panose="020F0502020204030204" pitchFamily="34" charset="0"/>
                <a:cs typeface="Calibri" panose="020F0502020204030204" pitchFamily="34" charset="0"/>
              </a:rPr>
              <a:t>62</a:t>
            </a:r>
            <a:r>
              <a:rPr lang="en-IN" kern="100" dirty="0">
                <a:effectLst/>
                <a:latin typeface="Calibri" panose="020F0502020204030204" pitchFamily="34" charset="0"/>
                <a:ea typeface="Calibri" panose="020F0502020204030204" pitchFamily="34" charset="0"/>
                <a:cs typeface="Calibri" panose="020F0502020204030204" pitchFamily="34" charset="0"/>
              </a:rPr>
              <a:t>(2), S126. https://doi.org/10.1016/j.jadohealth.2017.11.256</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kern="100" dirty="0">
                <a:effectLst/>
                <a:latin typeface="Calibri" panose="020F0502020204030204" pitchFamily="34" charset="0"/>
                <a:ea typeface="Calibri" panose="020F0502020204030204" pitchFamily="34" charset="0"/>
                <a:cs typeface="Calibri" panose="020F0502020204030204" pitchFamily="34" charset="0"/>
              </a:rPr>
              <a:t>Sharma, M. K., &amp; </a:t>
            </a:r>
            <a:r>
              <a:rPr lang="en-IN" kern="100" dirty="0" err="1">
                <a:effectLst/>
                <a:latin typeface="Calibri" panose="020F0502020204030204" pitchFamily="34" charset="0"/>
                <a:ea typeface="Calibri" panose="020F0502020204030204" pitchFamily="34" charset="0"/>
                <a:cs typeface="Calibri" panose="020F0502020204030204" pitchFamily="34" charset="0"/>
              </a:rPr>
              <a:t>Palanichamy</a:t>
            </a:r>
            <a:r>
              <a:rPr lang="en-IN" kern="100" dirty="0">
                <a:effectLst/>
                <a:latin typeface="Calibri" panose="020F0502020204030204" pitchFamily="34" charset="0"/>
                <a:ea typeface="Calibri" panose="020F0502020204030204" pitchFamily="34" charset="0"/>
                <a:cs typeface="Calibri" panose="020F0502020204030204" pitchFamily="34" charset="0"/>
              </a:rPr>
              <a:t>, T. S. (2018). Psychosocial interventions for technological addictions. </a:t>
            </a:r>
            <a:r>
              <a:rPr lang="en-IN" i="1" kern="100" dirty="0">
                <a:effectLst/>
                <a:latin typeface="Calibri" panose="020F0502020204030204" pitchFamily="34" charset="0"/>
                <a:ea typeface="Calibri" panose="020F0502020204030204" pitchFamily="34" charset="0"/>
                <a:cs typeface="Calibri" panose="020F0502020204030204" pitchFamily="34" charset="0"/>
              </a:rPr>
              <a:t>Indian Journal of Psychiatry</a:t>
            </a:r>
            <a:r>
              <a:rPr lang="en-IN" kern="100" dirty="0">
                <a:effectLst/>
                <a:latin typeface="Calibri" panose="020F0502020204030204" pitchFamily="34" charset="0"/>
                <a:ea typeface="Calibri" panose="020F0502020204030204" pitchFamily="34" charset="0"/>
                <a:cs typeface="Calibri" panose="020F0502020204030204" pitchFamily="34" charset="0"/>
              </a:rPr>
              <a:t>, </a:t>
            </a:r>
            <a:r>
              <a:rPr lang="en-IN" i="1" kern="100" dirty="0">
                <a:effectLst/>
                <a:latin typeface="Calibri" panose="020F0502020204030204" pitchFamily="34" charset="0"/>
                <a:ea typeface="Calibri" panose="020F0502020204030204" pitchFamily="34" charset="0"/>
                <a:cs typeface="Calibri" panose="020F0502020204030204" pitchFamily="34" charset="0"/>
              </a:rPr>
              <a:t>60</a:t>
            </a:r>
            <a:r>
              <a:rPr lang="en-IN" kern="100" dirty="0">
                <a:effectLst/>
                <a:latin typeface="Calibri" panose="020F0502020204030204" pitchFamily="34" charset="0"/>
                <a:ea typeface="Calibri" panose="020F0502020204030204" pitchFamily="34" charset="0"/>
                <a:cs typeface="Calibri" panose="020F0502020204030204" pitchFamily="34" charset="0"/>
              </a:rPr>
              <a:t>(</a:t>
            </a:r>
            <a:r>
              <a:rPr lang="en-IN" kern="100" dirty="0" err="1">
                <a:effectLst/>
                <a:latin typeface="Calibri" panose="020F0502020204030204" pitchFamily="34" charset="0"/>
                <a:ea typeface="Calibri" panose="020F0502020204030204" pitchFamily="34" charset="0"/>
                <a:cs typeface="Calibri" panose="020F0502020204030204" pitchFamily="34" charset="0"/>
              </a:rPr>
              <a:t>Suppl</a:t>
            </a:r>
            <a:r>
              <a:rPr lang="en-IN" kern="100" dirty="0">
                <a:effectLst/>
                <a:latin typeface="Calibri" panose="020F0502020204030204" pitchFamily="34" charset="0"/>
                <a:ea typeface="Calibri" panose="020F0502020204030204" pitchFamily="34" charset="0"/>
                <a:cs typeface="Calibri" panose="020F0502020204030204" pitchFamily="34" charset="0"/>
              </a:rPr>
              <a:t> 4), S541–S545. https://doi.org/10.4103/psychiatry.IndianJPsychiatry_40_18</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kern="100" dirty="0">
                <a:effectLst/>
                <a:latin typeface="Calibri" panose="020F0502020204030204" pitchFamily="34" charset="0"/>
                <a:ea typeface="Calibri" panose="020F0502020204030204" pitchFamily="34" charset="0"/>
                <a:cs typeface="Calibri" panose="020F0502020204030204" pitchFamily="34" charset="0"/>
              </a:rPr>
              <a:t>Singh, A. K., &amp; </a:t>
            </a:r>
            <a:r>
              <a:rPr lang="en-IN" kern="100" dirty="0" err="1">
                <a:effectLst/>
                <a:latin typeface="Calibri" panose="020F0502020204030204" pitchFamily="34" charset="0"/>
                <a:ea typeface="Calibri" panose="020F0502020204030204" pitchFamily="34" charset="0"/>
                <a:cs typeface="Calibri" panose="020F0502020204030204" pitchFamily="34" charset="0"/>
              </a:rPr>
              <a:t>SIngh</a:t>
            </a:r>
            <a:r>
              <a:rPr lang="en-IN" kern="100" dirty="0">
                <a:effectLst/>
                <a:latin typeface="Calibri" panose="020F0502020204030204" pitchFamily="34" charset="0"/>
                <a:ea typeface="Calibri" panose="020F0502020204030204" pitchFamily="34" charset="0"/>
                <a:cs typeface="Calibri" panose="020F0502020204030204" pitchFamily="34" charset="0"/>
              </a:rPr>
              <a:t>, P. K. (2019). </a:t>
            </a:r>
            <a:r>
              <a:rPr lang="en-IN" i="1" kern="100" dirty="0">
                <a:effectLst/>
                <a:latin typeface="Calibri" panose="020F0502020204030204" pitchFamily="34" charset="0"/>
                <a:ea typeface="Calibri" panose="020F0502020204030204" pitchFamily="34" charset="0"/>
                <a:cs typeface="Calibri" panose="020F0502020204030204" pitchFamily="34" charset="0"/>
              </a:rPr>
              <a:t>Digital Addiction: A conceptual overview</a:t>
            </a:r>
            <a:r>
              <a:rPr lang="en-IN" kern="100" dirty="0">
                <a:effectLst/>
                <a:latin typeface="Calibri" panose="020F0502020204030204" pitchFamily="34" charset="0"/>
                <a:ea typeface="Calibri" panose="020F0502020204030204" pitchFamily="34" charset="0"/>
                <a:cs typeface="Calibri" panose="020F0502020204030204" pitchFamily="34" charset="0"/>
              </a:rPr>
              <a:t>.</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kern="100" dirty="0" err="1">
                <a:effectLst/>
                <a:latin typeface="Calibri" panose="020F0502020204030204" pitchFamily="34" charset="0"/>
                <a:ea typeface="Calibri" panose="020F0502020204030204" pitchFamily="34" charset="0"/>
                <a:cs typeface="Calibri" panose="020F0502020204030204" pitchFamily="34" charset="0"/>
              </a:rPr>
              <a:t>Szász-Janocha</a:t>
            </a:r>
            <a:r>
              <a:rPr lang="en-IN" kern="100" dirty="0">
                <a:effectLst/>
                <a:latin typeface="Calibri" panose="020F0502020204030204" pitchFamily="34" charset="0"/>
                <a:ea typeface="Calibri" panose="020F0502020204030204" pitchFamily="34" charset="0"/>
                <a:cs typeface="Calibri" panose="020F0502020204030204" pitchFamily="34" charset="0"/>
              </a:rPr>
              <a:t>, C., </a:t>
            </a:r>
            <a:r>
              <a:rPr lang="en-IN" kern="100" dirty="0" err="1">
                <a:effectLst/>
                <a:latin typeface="Calibri" panose="020F0502020204030204" pitchFamily="34" charset="0"/>
                <a:ea typeface="Calibri" panose="020F0502020204030204" pitchFamily="34" charset="0"/>
                <a:cs typeface="Calibri" panose="020F0502020204030204" pitchFamily="34" charset="0"/>
              </a:rPr>
              <a:t>Vonderlin</a:t>
            </a:r>
            <a:r>
              <a:rPr lang="en-IN" kern="100" dirty="0">
                <a:effectLst/>
                <a:latin typeface="Calibri" panose="020F0502020204030204" pitchFamily="34" charset="0"/>
                <a:ea typeface="Calibri" panose="020F0502020204030204" pitchFamily="34" charset="0"/>
                <a:cs typeface="Calibri" panose="020F0502020204030204" pitchFamily="34" charset="0"/>
              </a:rPr>
              <a:t>, E., &amp; Lindenberg, K. (2020). Treatment outcomes of a CBT-based group intervention for adolescents with Internet use disorders. </a:t>
            </a:r>
            <a:r>
              <a:rPr lang="en-IN" i="1" kern="100" dirty="0">
                <a:effectLst/>
                <a:latin typeface="Calibri" panose="020F0502020204030204" pitchFamily="34" charset="0"/>
                <a:ea typeface="Calibri" panose="020F0502020204030204" pitchFamily="34" charset="0"/>
                <a:cs typeface="Calibri" panose="020F0502020204030204" pitchFamily="34" charset="0"/>
              </a:rPr>
              <a:t>Journal of Behavioral Addictions</a:t>
            </a:r>
            <a:r>
              <a:rPr lang="en-IN" kern="100" dirty="0">
                <a:effectLst/>
                <a:latin typeface="Calibri" panose="020F0502020204030204" pitchFamily="34" charset="0"/>
                <a:ea typeface="Calibri" panose="020F0502020204030204" pitchFamily="34" charset="0"/>
                <a:cs typeface="Calibri" panose="020F0502020204030204" pitchFamily="34" charset="0"/>
              </a:rPr>
              <a:t>, </a:t>
            </a:r>
            <a:r>
              <a:rPr lang="en-IN" i="1" kern="100" dirty="0">
                <a:effectLst/>
                <a:latin typeface="Calibri" panose="020F0502020204030204" pitchFamily="34" charset="0"/>
                <a:ea typeface="Calibri" panose="020F0502020204030204" pitchFamily="34" charset="0"/>
                <a:cs typeface="Calibri" panose="020F0502020204030204" pitchFamily="34" charset="0"/>
              </a:rPr>
              <a:t>9</a:t>
            </a:r>
            <a:r>
              <a:rPr lang="en-IN" kern="100" dirty="0">
                <a:effectLst/>
                <a:latin typeface="Calibri" panose="020F0502020204030204" pitchFamily="34" charset="0"/>
                <a:ea typeface="Calibri" panose="020F0502020204030204" pitchFamily="34" charset="0"/>
                <a:cs typeface="Calibri" panose="020F0502020204030204" pitchFamily="34" charset="0"/>
              </a:rPr>
              <a:t>(4), 978–989. https://doi.org/10.1556/2006.2020.00089</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N" dirty="0">
                <a:effectLst/>
                <a:latin typeface="Calibri" panose="020F0502020204030204" pitchFamily="34" charset="0"/>
                <a:ea typeface="Calibri" panose="020F0502020204030204" pitchFamily="34" charset="0"/>
              </a:rPr>
              <a:t>Zhong, X., Zu, S., Sha, S., Tao, R., Zhao, C., Yang, F., Li, M., &amp; Sha, P. (2011). The Effect of a Family-based Intervention Model On Internet-addicted Chinese Adolescents. </a:t>
            </a:r>
            <a:r>
              <a:rPr lang="en-IN" i="1" dirty="0">
                <a:effectLst/>
                <a:latin typeface="Calibri" panose="020F0502020204030204" pitchFamily="34" charset="0"/>
                <a:ea typeface="Calibri" panose="020F0502020204030204" pitchFamily="34" charset="0"/>
              </a:rPr>
              <a:t>Social Behavior and Personality: An International Journal</a:t>
            </a:r>
            <a:r>
              <a:rPr lang="en-IN" dirty="0">
                <a:effectLst/>
                <a:latin typeface="Calibri" panose="020F0502020204030204" pitchFamily="34" charset="0"/>
                <a:ea typeface="Calibri" panose="020F0502020204030204" pitchFamily="34" charset="0"/>
              </a:rPr>
              <a:t>, </a:t>
            </a:r>
            <a:r>
              <a:rPr lang="en-IN" i="1" dirty="0">
                <a:effectLst/>
                <a:latin typeface="Calibri" panose="020F0502020204030204" pitchFamily="34" charset="0"/>
                <a:ea typeface="Calibri" panose="020F0502020204030204" pitchFamily="34" charset="0"/>
              </a:rPr>
              <a:t>39</a:t>
            </a:r>
            <a:r>
              <a:rPr lang="en-IN" dirty="0">
                <a:effectLst/>
                <a:latin typeface="Calibri" panose="020F0502020204030204" pitchFamily="34" charset="0"/>
                <a:ea typeface="Calibri" panose="020F0502020204030204" pitchFamily="34" charset="0"/>
              </a:rPr>
              <a:t>(8), 1021–1034.</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60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A91D39A-4CEC-B800-12E6-2045E34E28D4}"/>
              </a:ext>
            </a:extLst>
          </p:cNvPr>
          <p:cNvSpPr/>
          <p:nvPr/>
        </p:nvSpPr>
        <p:spPr>
          <a:xfrm rot="19638812">
            <a:off x="5397751" y="1081361"/>
            <a:ext cx="246813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2">
                    <a:lumMod val="10000"/>
                  </a:schemeClr>
                </a:solidFill>
              </a:rPr>
              <a:t>Problematic Internet Use </a:t>
            </a:r>
          </a:p>
        </p:txBody>
      </p:sp>
      <p:sp>
        <p:nvSpPr>
          <p:cNvPr id="7" name="Rectangle: Rounded Corners 6">
            <a:extLst>
              <a:ext uri="{FF2B5EF4-FFF2-40B4-BE49-F238E27FC236}">
                <a16:creationId xmlns:a16="http://schemas.microsoft.com/office/drawing/2014/main" id="{63E8E684-5F1F-D266-D2E8-6D0B50FCB13C}"/>
              </a:ext>
            </a:extLst>
          </p:cNvPr>
          <p:cNvSpPr/>
          <p:nvPr/>
        </p:nvSpPr>
        <p:spPr>
          <a:xfrm rot="20711038">
            <a:off x="1568603" y="323790"/>
            <a:ext cx="246813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2">
                    <a:lumMod val="10000"/>
                  </a:schemeClr>
                </a:solidFill>
              </a:rPr>
              <a:t>Problematic Smartphone Use </a:t>
            </a:r>
          </a:p>
        </p:txBody>
      </p:sp>
      <p:sp>
        <p:nvSpPr>
          <p:cNvPr id="8" name="Rectangle: Rounded Corners 7">
            <a:extLst>
              <a:ext uri="{FF2B5EF4-FFF2-40B4-BE49-F238E27FC236}">
                <a16:creationId xmlns:a16="http://schemas.microsoft.com/office/drawing/2014/main" id="{3DB58D47-B486-F4B2-F8EA-F7C43C1FACEA}"/>
              </a:ext>
            </a:extLst>
          </p:cNvPr>
          <p:cNvSpPr/>
          <p:nvPr/>
        </p:nvSpPr>
        <p:spPr>
          <a:xfrm rot="20187648">
            <a:off x="1635514" y="2691510"/>
            <a:ext cx="246813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2">
                    <a:lumMod val="10000"/>
                  </a:schemeClr>
                </a:solidFill>
              </a:rPr>
              <a:t>Social Media Addiction</a:t>
            </a:r>
          </a:p>
        </p:txBody>
      </p:sp>
      <p:sp>
        <p:nvSpPr>
          <p:cNvPr id="9" name="Rectangle: Rounded Corners 8">
            <a:extLst>
              <a:ext uri="{FF2B5EF4-FFF2-40B4-BE49-F238E27FC236}">
                <a16:creationId xmlns:a16="http://schemas.microsoft.com/office/drawing/2014/main" id="{0EC4CBA6-267B-58FD-28DF-012DDE6B933D}"/>
              </a:ext>
            </a:extLst>
          </p:cNvPr>
          <p:cNvSpPr/>
          <p:nvPr/>
        </p:nvSpPr>
        <p:spPr>
          <a:xfrm>
            <a:off x="3916791" y="425002"/>
            <a:ext cx="246813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2">
                    <a:lumMod val="10000"/>
                  </a:schemeClr>
                </a:solidFill>
              </a:rPr>
              <a:t>Online Gaming Addiction</a:t>
            </a:r>
          </a:p>
        </p:txBody>
      </p:sp>
      <p:sp>
        <p:nvSpPr>
          <p:cNvPr id="10" name="Rectangle: Rounded Corners 9">
            <a:extLst>
              <a:ext uri="{FF2B5EF4-FFF2-40B4-BE49-F238E27FC236}">
                <a16:creationId xmlns:a16="http://schemas.microsoft.com/office/drawing/2014/main" id="{236D3197-D351-B56D-87CF-E31CCD3C6BBB}"/>
              </a:ext>
            </a:extLst>
          </p:cNvPr>
          <p:cNvSpPr/>
          <p:nvPr/>
        </p:nvSpPr>
        <p:spPr>
          <a:xfrm rot="1015211">
            <a:off x="4765753" y="2734422"/>
            <a:ext cx="246813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2">
                    <a:lumMod val="10000"/>
                  </a:schemeClr>
                </a:solidFill>
              </a:rPr>
              <a:t>Cybersex/ Pornography Addiction</a:t>
            </a:r>
          </a:p>
        </p:txBody>
      </p:sp>
      <p:sp>
        <p:nvSpPr>
          <p:cNvPr id="11" name="Rectangle: Rounded Corners 10">
            <a:extLst>
              <a:ext uri="{FF2B5EF4-FFF2-40B4-BE49-F238E27FC236}">
                <a16:creationId xmlns:a16="http://schemas.microsoft.com/office/drawing/2014/main" id="{044A4752-DFA7-1C7A-16D2-29EB78104DC2}"/>
              </a:ext>
            </a:extLst>
          </p:cNvPr>
          <p:cNvSpPr/>
          <p:nvPr/>
        </p:nvSpPr>
        <p:spPr>
          <a:xfrm rot="19767271">
            <a:off x="6079464" y="3530994"/>
            <a:ext cx="246813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2">
                    <a:lumMod val="10000"/>
                  </a:schemeClr>
                </a:solidFill>
              </a:rPr>
              <a:t>Smartphone Addiction</a:t>
            </a:r>
          </a:p>
        </p:txBody>
      </p:sp>
      <p:sp>
        <p:nvSpPr>
          <p:cNvPr id="12" name="Rectangle: Rounded Corners 11">
            <a:extLst>
              <a:ext uri="{FF2B5EF4-FFF2-40B4-BE49-F238E27FC236}">
                <a16:creationId xmlns:a16="http://schemas.microsoft.com/office/drawing/2014/main" id="{4C373D06-28FA-0C98-B066-84EA1231F8AF}"/>
              </a:ext>
            </a:extLst>
          </p:cNvPr>
          <p:cNvSpPr/>
          <p:nvPr/>
        </p:nvSpPr>
        <p:spPr>
          <a:xfrm rot="1230305">
            <a:off x="765905" y="1373098"/>
            <a:ext cx="246813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2">
                    <a:lumMod val="10000"/>
                  </a:schemeClr>
                </a:solidFill>
              </a:rPr>
              <a:t>Online Shopping Addiction</a:t>
            </a:r>
          </a:p>
        </p:txBody>
      </p:sp>
      <p:sp>
        <p:nvSpPr>
          <p:cNvPr id="13" name="Rectangle: Rounded Corners 12">
            <a:extLst>
              <a:ext uri="{FF2B5EF4-FFF2-40B4-BE49-F238E27FC236}">
                <a16:creationId xmlns:a16="http://schemas.microsoft.com/office/drawing/2014/main" id="{EF4DD337-4D16-F26C-FDC5-69E9B15398C4}"/>
              </a:ext>
            </a:extLst>
          </p:cNvPr>
          <p:cNvSpPr/>
          <p:nvPr/>
        </p:nvSpPr>
        <p:spPr>
          <a:xfrm rot="1408141">
            <a:off x="3066585" y="1483866"/>
            <a:ext cx="246813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2">
                    <a:lumMod val="10000"/>
                  </a:schemeClr>
                </a:solidFill>
              </a:rPr>
              <a:t>Online Gambling Addiction</a:t>
            </a:r>
          </a:p>
        </p:txBody>
      </p:sp>
      <p:sp>
        <p:nvSpPr>
          <p:cNvPr id="14" name="Rectangle: Rounded Corners 13">
            <a:extLst>
              <a:ext uri="{FF2B5EF4-FFF2-40B4-BE49-F238E27FC236}">
                <a16:creationId xmlns:a16="http://schemas.microsoft.com/office/drawing/2014/main" id="{A9878C8A-24EA-694B-3553-D15F34ABE4BC}"/>
              </a:ext>
            </a:extLst>
          </p:cNvPr>
          <p:cNvSpPr/>
          <p:nvPr/>
        </p:nvSpPr>
        <p:spPr>
          <a:xfrm rot="1911997">
            <a:off x="452926" y="3512118"/>
            <a:ext cx="246813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2">
                    <a:lumMod val="10000"/>
                  </a:schemeClr>
                </a:solidFill>
              </a:rPr>
              <a:t>Facebook Addiction</a:t>
            </a:r>
          </a:p>
        </p:txBody>
      </p:sp>
      <p:sp>
        <p:nvSpPr>
          <p:cNvPr id="15" name="Rectangle: Rounded Corners 14">
            <a:extLst>
              <a:ext uri="{FF2B5EF4-FFF2-40B4-BE49-F238E27FC236}">
                <a16:creationId xmlns:a16="http://schemas.microsoft.com/office/drawing/2014/main" id="{3D4647A6-5429-1E2D-EC26-577465F276FD}"/>
              </a:ext>
            </a:extLst>
          </p:cNvPr>
          <p:cNvSpPr/>
          <p:nvPr/>
        </p:nvSpPr>
        <p:spPr>
          <a:xfrm rot="19748356">
            <a:off x="3036238" y="3608168"/>
            <a:ext cx="246813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2">
                    <a:lumMod val="10000"/>
                  </a:schemeClr>
                </a:solidFill>
              </a:rPr>
              <a:t>Video Game Addiction</a:t>
            </a:r>
          </a:p>
        </p:txBody>
      </p:sp>
    </p:spTree>
    <p:extLst>
      <p:ext uri="{BB962C8B-B14F-4D97-AF65-F5344CB8AC3E}">
        <p14:creationId xmlns:p14="http://schemas.microsoft.com/office/powerpoint/2010/main" val="31935807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style.rotation</p:attrName>
                                        </p:attrNameLst>
                                      </p:cBhvr>
                                      <p:tavLst>
                                        <p:tav tm="0">
                                          <p:val>
                                            <p:fltVal val="0"/>
                                          </p:val>
                                        </p:tav>
                                        <p:tav tm="100000">
                                          <p:val>
                                            <p:fltVal val="9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12"/>
                                        </p:tgtEl>
                                        <p:attrNameLst>
                                          <p:attrName>ppt_w</p:attrName>
                                        </p:attrNameLst>
                                      </p:cBhvr>
                                      <p:tavLst>
                                        <p:tav tm="0">
                                          <p:val>
                                            <p:strVal val="ppt_w"/>
                                          </p:val>
                                        </p:tav>
                                        <p:tav tm="100000">
                                          <p:val>
                                            <p:fltVal val="0"/>
                                          </p:val>
                                        </p:tav>
                                      </p:tavLst>
                                    </p:anim>
                                    <p:anim calcmode="lin" valueType="num">
                                      <p:cBhvr>
                                        <p:cTn id="19" dur="1000"/>
                                        <p:tgtEl>
                                          <p:spTgt spid="12"/>
                                        </p:tgtEl>
                                        <p:attrNameLst>
                                          <p:attrName>ppt_h</p:attrName>
                                        </p:attrNameLst>
                                      </p:cBhvr>
                                      <p:tavLst>
                                        <p:tav tm="0">
                                          <p:val>
                                            <p:strVal val="ppt_h"/>
                                          </p:val>
                                        </p:tav>
                                        <p:tav tm="100000">
                                          <p:val>
                                            <p:fltVal val="0"/>
                                          </p:val>
                                        </p:tav>
                                      </p:tavLst>
                                    </p:anim>
                                    <p:anim calcmode="lin" valueType="num">
                                      <p:cBhvr>
                                        <p:cTn id="20" dur="1000"/>
                                        <p:tgtEl>
                                          <p:spTgt spid="12"/>
                                        </p:tgtEl>
                                        <p:attrNameLst>
                                          <p:attrName>style.rotation</p:attrName>
                                        </p:attrNameLst>
                                      </p:cBhvr>
                                      <p:tavLst>
                                        <p:tav tm="0">
                                          <p:val>
                                            <p:fltVal val="0"/>
                                          </p:val>
                                        </p:tav>
                                        <p:tav tm="100000">
                                          <p:val>
                                            <p:fltVal val="90"/>
                                          </p:val>
                                        </p:tav>
                                      </p:tavLst>
                                    </p:anim>
                                    <p:animEffect transition="out" filter="fade">
                                      <p:cBhvr>
                                        <p:cTn id="21" dur="1000"/>
                                        <p:tgtEl>
                                          <p:spTgt spid="12"/>
                                        </p:tgtEl>
                                      </p:cBhvr>
                                    </p:animEffect>
                                    <p:set>
                                      <p:cBhvr>
                                        <p:cTn id="22" dur="1" fill="hold">
                                          <p:stCondLst>
                                            <p:cond delay="999"/>
                                          </p:stCondLst>
                                        </p:cTn>
                                        <p:tgtEl>
                                          <p:spTgt spid="12"/>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3"/>
                                        </p:tgtEl>
                                        <p:attrNameLst>
                                          <p:attrName>ppt_w</p:attrName>
                                        </p:attrNameLst>
                                      </p:cBhvr>
                                      <p:tavLst>
                                        <p:tav tm="0">
                                          <p:val>
                                            <p:strVal val="ppt_w"/>
                                          </p:val>
                                        </p:tav>
                                        <p:tav tm="100000">
                                          <p:val>
                                            <p:fltVal val="0"/>
                                          </p:val>
                                        </p:tav>
                                      </p:tavLst>
                                    </p:anim>
                                    <p:anim calcmode="lin" valueType="num">
                                      <p:cBhvr>
                                        <p:cTn id="25" dur="1000"/>
                                        <p:tgtEl>
                                          <p:spTgt spid="13"/>
                                        </p:tgtEl>
                                        <p:attrNameLst>
                                          <p:attrName>ppt_h</p:attrName>
                                        </p:attrNameLst>
                                      </p:cBhvr>
                                      <p:tavLst>
                                        <p:tav tm="0">
                                          <p:val>
                                            <p:strVal val="ppt_h"/>
                                          </p:val>
                                        </p:tav>
                                        <p:tav tm="100000">
                                          <p:val>
                                            <p:fltVal val="0"/>
                                          </p:val>
                                        </p:tav>
                                      </p:tavLst>
                                    </p:anim>
                                    <p:anim calcmode="lin" valueType="num">
                                      <p:cBhvr>
                                        <p:cTn id="26" dur="1000"/>
                                        <p:tgtEl>
                                          <p:spTgt spid="13"/>
                                        </p:tgtEl>
                                        <p:attrNameLst>
                                          <p:attrName>style.rotation</p:attrName>
                                        </p:attrNameLst>
                                      </p:cBhvr>
                                      <p:tavLst>
                                        <p:tav tm="0">
                                          <p:val>
                                            <p:fltVal val="0"/>
                                          </p:val>
                                        </p:tav>
                                        <p:tav tm="100000">
                                          <p:val>
                                            <p:fltVal val="90"/>
                                          </p:val>
                                        </p:tav>
                                      </p:tavLst>
                                    </p:anim>
                                    <p:animEffect transition="out" filter="fade">
                                      <p:cBhvr>
                                        <p:cTn id="27" dur="1000"/>
                                        <p:tgtEl>
                                          <p:spTgt spid="13"/>
                                        </p:tgtEl>
                                      </p:cBhvr>
                                    </p:animEffect>
                                    <p:set>
                                      <p:cBhvr>
                                        <p:cTn id="28" dur="1" fill="hold">
                                          <p:stCondLst>
                                            <p:cond delay="999"/>
                                          </p:stCondLst>
                                        </p:cTn>
                                        <p:tgtEl>
                                          <p:spTgt spid="13"/>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9"/>
                                        </p:tgtEl>
                                        <p:attrNameLst>
                                          <p:attrName>ppt_w</p:attrName>
                                        </p:attrNameLst>
                                      </p:cBhvr>
                                      <p:tavLst>
                                        <p:tav tm="0">
                                          <p:val>
                                            <p:strVal val="ppt_w"/>
                                          </p:val>
                                        </p:tav>
                                        <p:tav tm="100000">
                                          <p:val>
                                            <p:fltVal val="0"/>
                                          </p:val>
                                        </p:tav>
                                      </p:tavLst>
                                    </p:anim>
                                    <p:anim calcmode="lin" valueType="num">
                                      <p:cBhvr>
                                        <p:cTn id="31" dur="1000"/>
                                        <p:tgtEl>
                                          <p:spTgt spid="9"/>
                                        </p:tgtEl>
                                        <p:attrNameLst>
                                          <p:attrName>ppt_h</p:attrName>
                                        </p:attrNameLst>
                                      </p:cBhvr>
                                      <p:tavLst>
                                        <p:tav tm="0">
                                          <p:val>
                                            <p:strVal val="ppt_h"/>
                                          </p:val>
                                        </p:tav>
                                        <p:tav tm="100000">
                                          <p:val>
                                            <p:fltVal val="0"/>
                                          </p:val>
                                        </p:tav>
                                      </p:tavLst>
                                    </p:anim>
                                    <p:anim calcmode="lin" valueType="num">
                                      <p:cBhvr>
                                        <p:cTn id="32" dur="1000"/>
                                        <p:tgtEl>
                                          <p:spTgt spid="9"/>
                                        </p:tgtEl>
                                        <p:attrNameLst>
                                          <p:attrName>style.rotation</p:attrName>
                                        </p:attrNameLst>
                                      </p:cBhvr>
                                      <p:tavLst>
                                        <p:tav tm="0">
                                          <p:val>
                                            <p:fltVal val="0"/>
                                          </p:val>
                                        </p:tav>
                                        <p:tav tm="100000">
                                          <p:val>
                                            <p:fltVal val="90"/>
                                          </p:val>
                                        </p:tav>
                                      </p:tavLst>
                                    </p:anim>
                                    <p:animEffect transition="out" filter="fade">
                                      <p:cBhvr>
                                        <p:cTn id="33" dur="1000"/>
                                        <p:tgtEl>
                                          <p:spTgt spid="9"/>
                                        </p:tgtEl>
                                      </p:cBhvr>
                                    </p:animEffect>
                                    <p:set>
                                      <p:cBhvr>
                                        <p:cTn id="34" dur="1" fill="hold">
                                          <p:stCondLst>
                                            <p:cond delay="999"/>
                                          </p:stCondLst>
                                        </p:cTn>
                                        <p:tgtEl>
                                          <p:spTgt spid="9"/>
                                        </p:tgtEl>
                                        <p:attrNameLst>
                                          <p:attrName>style.visibility</p:attrName>
                                        </p:attrNameLst>
                                      </p:cBhvr>
                                      <p:to>
                                        <p:strVal val="hidden"/>
                                      </p:to>
                                    </p:set>
                                  </p:childTnLst>
                                </p:cTn>
                              </p:par>
                              <p:par>
                                <p:cTn id="35" presetID="31" presetClass="exit" presetSubtype="0" fill="hold" grpId="0" nodeType="withEffect">
                                  <p:stCondLst>
                                    <p:cond delay="0"/>
                                  </p:stCondLst>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anim calcmode="lin" valueType="num">
                                      <p:cBhvr>
                                        <p:cTn id="38" dur="1000"/>
                                        <p:tgtEl>
                                          <p:spTgt spid="6"/>
                                        </p:tgtEl>
                                        <p:attrNameLst>
                                          <p:attrName>style.rotation</p:attrName>
                                        </p:attrNameLst>
                                      </p:cBhvr>
                                      <p:tavLst>
                                        <p:tav tm="0">
                                          <p:val>
                                            <p:fltVal val="0"/>
                                          </p:val>
                                        </p:tav>
                                        <p:tav tm="100000">
                                          <p:val>
                                            <p:fltVal val="9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par>
                                <p:cTn id="41" presetID="31" presetClass="exit" presetSubtype="0" fill="hold" grpId="0" nodeType="withEffect">
                                  <p:stCondLst>
                                    <p:cond delay="0"/>
                                  </p:stCondLst>
                                  <p:childTnLst>
                                    <p:anim calcmode="lin" valueType="num">
                                      <p:cBhvr>
                                        <p:cTn id="42" dur="1000"/>
                                        <p:tgtEl>
                                          <p:spTgt spid="14"/>
                                        </p:tgtEl>
                                        <p:attrNameLst>
                                          <p:attrName>ppt_w</p:attrName>
                                        </p:attrNameLst>
                                      </p:cBhvr>
                                      <p:tavLst>
                                        <p:tav tm="0">
                                          <p:val>
                                            <p:strVal val="ppt_w"/>
                                          </p:val>
                                        </p:tav>
                                        <p:tav tm="100000">
                                          <p:val>
                                            <p:fltVal val="0"/>
                                          </p:val>
                                        </p:tav>
                                      </p:tavLst>
                                    </p:anim>
                                    <p:anim calcmode="lin" valueType="num">
                                      <p:cBhvr>
                                        <p:cTn id="43" dur="1000"/>
                                        <p:tgtEl>
                                          <p:spTgt spid="14"/>
                                        </p:tgtEl>
                                        <p:attrNameLst>
                                          <p:attrName>ppt_h</p:attrName>
                                        </p:attrNameLst>
                                      </p:cBhvr>
                                      <p:tavLst>
                                        <p:tav tm="0">
                                          <p:val>
                                            <p:strVal val="ppt_h"/>
                                          </p:val>
                                        </p:tav>
                                        <p:tav tm="100000">
                                          <p:val>
                                            <p:fltVal val="0"/>
                                          </p:val>
                                        </p:tav>
                                      </p:tavLst>
                                    </p:anim>
                                    <p:anim calcmode="lin" valueType="num">
                                      <p:cBhvr>
                                        <p:cTn id="44" dur="1000"/>
                                        <p:tgtEl>
                                          <p:spTgt spid="14"/>
                                        </p:tgtEl>
                                        <p:attrNameLst>
                                          <p:attrName>style.rotation</p:attrName>
                                        </p:attrNameLst>
                                      </p:cBhvr>
                                      <p:tavLst>
                                        <p:tav tm="0">
                                          <p:val>
                                            <p:fltVal val="0"/>
                                          </p:val>
                                        </p:tav>
                                        <p:tav tm="100000">
                                          <p:val>
                                            <p:fltVal val="90"/>
                                          </p:val>
                                        </p:tav>
                                      </p:tavLst>
                                    </p:anim>
                                    <p:animEffect transition="out" filter="fade">
                                      <p:cBhvr>
                                        <p:cTn id="45" dur="1000"/>
                                        <p:tgtEl>
                                          <p:spTgt spid="14"/>
                                        </p:tgtEl>
                                      </p:cBhvr>
                                    </p:animEffect>
                                    <p:set>
                                      <p:cBhvr>
                                        <p:cTn id="46" dur="1" fill="hold">
                                          <p:stCondLst>
                                            <p:cond delay="999"/>
                                          </p:stCondLst>
                                        </p:cTn>
                                        <p:tgtEl>
                                          <p:spTgt spid="14"/>
                                        </p:tgtEl>
                                        <p:attrNameLst>
                                          <p:attrName>style.visibility</p:attrName>
                                        </p:attrNameLst>
                                      </p:cBhvr>
                                      <p:to>
                                        <p:strVal val="hidden"/>
                                      </p:to>
                                    </p:set>
                                  </p:childTnLst>
                                </p:cTn>
                              </p:par>
                              <p:par>
                                <p:cTn id="47" presetID="31" presetClass="exit" presetSubtype="0" fill="hold" grpId="0" nodeType="withEffect">
                                  <p:stCondLst>
                                    <p:cond delay="0"/>
                                  </p:stCondLst>
                                  <p:childTnLst>
                                    <p:anim calcmode="lin" valueType="num">
                                      <p:cBhvr>
                                        <p:cTn id="48" dur="1000"/>
                                        <p:tgtEl>
                                          <p:spTgt spid="15"/>
                                        </p:tgtEl>
                                        <p:attrNameLst>
                                          <p:attrName>ppt_w</p:attrName>
                                        </p:attrNameLst>
                                      </p:cBhvr>
                                      <p:tavLst>
                                        <p:tav tm="0">
                                          <p:val>
                                            <p:strVal val="ppt_w"/>
                                          </p:val>
                                        </p:tav>
                                        <p:tav tm="100000">
                                          <p:val>
                                            <p:fltVal val="0"/>
                                          </p:val>
                                        </p:tav>
                                      </p:tavLst>
                                    </p:anim>
                                    <p:anim calcmode="lin" valueType="num">
                                      <p:cBhvr>
                                        <p:cTn id="49" dur="1000"/>
                                        <p:tgtEl>
                                          <p:spTgt spid="15"/>
                                        </p:tgtEl>
                                        <p:attrNameLst>
                                          <p:attrName>ppt_h</p:attrName>
                                        </p:attrNameLst>
                                      </p:cBhvr>
                                      <p:tavLst>
                                        <p:tav tm="0">
                                          <p:val>
                                            <p:strVal val="ppt_h"/>
                                          </p:val>
                                        </p:tav>
                                        <p:tav tm="100000">
                                          <p:val>
                                            <p:fltVal val="0"/>
                                          </p:val>
                                        </p:tav>
                                      </p:tavLst>
                                    </p:anim>
                                    <p:anim calcmode="lin" valueType="num">
                                      <p:cBhvr>
                                        <p:cTn id="50" dur="1000"/>
                                        <p:tgtEl>
                                          <p:spTgt spid="15"/>
                                        </p:tgtEl>
                                        <p:attrNameLst>
                                          <p:attrName>style.rotation</p:attrName>
                                        </p:attrNameLst>
                                      </p:cBhvr>
                                      <p:tavLst>
                                        <p:tav tm="0">
                                          <p:val>
                                            <p:fltVal val="0"/>
                                          </p:val>
                                        </p:tav>
                                        <p:tav tm="100000">
                                          <p:val>
                                            <p:fltVal val="90"/>
                                          </p:val>
                                        </p:tav>
                                      </p:tavLst>
                                    </p:anim>
                                    <p:animEffect transition="out" filter="fade">
                                      <p:cBhvr>
                                        <p:cTn id="51" dur="1000"/>
                                        <p:tgtEl>
                                          <p:spTgt spid="15"/>
                                        </p:tgtEl>
                                      </p:cBhvr>
                                    </p:animEffect>
                                    <p:set>
                                      <p:cBhvr>
                                        <p:cTn id="52" dur="1" fill="hold">
                                          <p:stCondLst>
                                            <p:cond delay="999"/>
                                          </p:stCondLst>
                                        </p:cTn>
                                        <p:tgtEl>
                                          <p:spTgt spid="15"/>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10"/>
                                        </p:tgtEl>
                                        <p:attrNameLst>
                                          <p:attrName>ppt_w</p:attrName>
                                        </p:attrNameLst>
                                      </p:cBhvr>
                                      <p:tavLst>
                                        <p:tav tm="0">
                                          <p:val>
                                            <p:strVal val="ppt_w"/>
                                          </p:val>
                                        </p:tav>
                                        <p:tav tm="100000">
                                          <p:val>
                                            <p:fltVal val="0"/>
                                          </p:val>
                                        </p:tav>
                                      </p:tavLst>
                                    </p:anim>
                                    <p:anim calcmode="lin" valueType="num">
                                      <p:cBhvr>
                                        <p:cTn id="55" dur="1000"/>
                                        <p:tgtEl>
                                          <p:spTgt spid="10"/>
                                        </p:tgtEl>
                                        <p:attrNameLst>
                                          <p:attrName>ppt_h</p:attrName>
                                        </p:attrNameLst>
                                      </p:cBhvr>
                                      <p:tavLst>
                                        <p:tav tm="0">
                                          <p:val>
                                            <p:strVal val="ppt_h"/>
                                          </p:val>
                                        </p:tav>
                                        <p:tav tm="100000">
                                          <p:val>
                                            <p:fltVal val="0"/>
                                          </p:val>
                                        </p:tav>
                                      </p:tavLst>
                                    </p:anim>
                                    <p:anim calcmode="lin" valueType="num">
                                      <p:cBhvr>
                                        <p:cTn id="56" dur="1000"/>
                                        <p:tgtEl>
                                          <p:spTgt spid="10"/>
                                        </p:tgtEl>
                                        <p:attrNameLst>
                                          <p:attrName>style.rotation</p:attrName>
                                        </p:attrNameLst>
                                      </p:cBhvr>
                                      <p:tavLst>
                                        <p:tav tm="0">
                                          <p:val>
                                            <p:fltVal val="0"/>
                                          </p:val>
                                        </p:tav>
                                        <p:tav tm="100000">
                                          <p:val>
                                            <p:fltVal val="90"/>
                                          </p:val>
                                        </p:tav>
                                      </p:tavLst>
                                    </p:anim>
                                    <p:animEffect transition="out" filter="fade">
                                      <p:cBhvr>
                                        <p:cTn id="57" dur="1000"/>
                                        <p:tgtEl>
                                          <p:spTgt spid="10"/>
                                        </p:tgtEl>
                                      </p:cBhvr>
                                    </p:animEffect>
                                    <p:set>
                                      <p:cBhvr>
                                        <p:cTn id="58" dur="1" fill="hold">
                                          <p:stCondLst>
                                            <p:cond delay="999"/>
                                          </p:stCondLst>
                                        </p:cTn>
                                        <p:tgtEl>
                                          <p:spTgt spid="10"/>
                                        </p:tgtEl>
                                        <p:attrNameLst>
                                          <p:attrName>style.visibility</p:attrName>
                                        </p:attrNameLst>
                                      </p:cBhvr>
                                      <p:to>
                                        <p:strVal val="hidden"/>
                                      </p:to>
                                    </p:set>
                                  </p:childTnLst>
                                </p:cTn>
                              </p:par>
                              <p:par>
                                <p:cTn id="59" presetID="31" presetClass="exit" presetSubtype="0" fill="hold" grpId="0" nodeType="withEffect">
                                  <p:stCondLst>
                                    <p:cond delay="0"/>
                                  </p:stCondLst>
                                  <p:childTnLst>
                                    <p:anim calcmode="lin" valueType="num">
                                      <p:cBhvr>
                                        <p:cTn id="60" dur="1000"/>
                                        <p:tgtEl>
                                          <p:spTgt spid="11"/>
                                        </p:tgtEl>
                                        <p:attrNameLst>
                                          <p:attrName>ppt_w</p:attrName>
                                        </p:attrNameLst>
                                      </p:cBhvr>
                                      <p:tavLst>
                                        <p:tav tm="0">
                                          <p:val>
                                            <p:strVal val="ppt_w"/>
                                          </p:val>
                                        </p:tav>
                                        <p:tav tm="100000">
                                          <p:val>
                                            <p:fltVal val="0"/>
                                          </p:val>
                                        </p:tav>
                                      </p:tavLst>
                                    </p:anim>
                                    <p:anim calcmode="lin" valueType="num">
                                      <p:cBhvr>
                                        <p:cTn id="61" dur="1000"/>
                                        <p:tgtEl>
                                          <p:spTgt spid="11"/>
                                        </p:tgtEl>
                                        <p:attrNameLst>
                                          <p:attrName>ppt_h</p:attrName>
                                        </p:attrNameLst>
                                      </p:cBhvr>
                                      <p:tavLst>
                                        <p:tav tm="0">
                                          <p:val>
                                            <p:strVal val="ppt_h"/>
                                          </p:val>
                                        </p:tav>
                                        <p:tav tm="100000">
                                          <p:val>
                                            <p:fltVal val="0"/>
                                          </p:val>
                                        </p:tav>
                                      </p:tavLst>
                                    </p:anim>
                                    <p:anim calcmode="lin" valueType="num">
                                      <p:cBhvr>
                                        <p:cTn id="62" dur="1000"/>
                                        <p:tgtEl>
                                          <p:spTgt spid="11"/>
                                        </p:tgtEl>
                                        <p:attrNameLst>
                                          <p:attrName>style.rotation</p:attrName>
                                        </p:attrNameLst>
                                      </p:cBhvr>
                                      <p:tavLst>
                                        <p:tav tm="0">
                                          <p:val>
                                            <p:fltVal val="0"/>
                                          </p:val>
                                        </p:tav>
                                        <p:tav tm="100000">
                                          <p:val>
                                            <p:fltVal val="90"/>
                                          </p:val>
                                        </p:tav>
                                      </p:tavLst>
                                    </p:anim>
                                    <p:animEffect transition="out" filter="fade">
                                      <p:cBhvr>
                                        <p:cTn id="63" dur="1000"/>
                                        <p:tgtEl>
                                          <p:spTgt spid="11"/>
                                        </p:tgtEl>
                                      </p:cBhvr>
                                    </p:animEffect>
                                    <p:set>
                                      <p:cBhvr>
                                        <p:cTn id="64"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6"/>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41AF579D-75CA-3FB8-17A1-8C148DD6FDD4}"/>
              </a:ext>
            </a:extLst>
          </p:cNvPr>
          <p:cNvGraphicFramePr/>
          <p:nvPr>
            <p:extLst>
              <p:ext uri="{D42A27DB-BD31-4B8C-83A1-F6EECF244321}">
                <p14:modId xmlns:p14="http://schemas.microsoft.com/office/powerpoint/2010/main" val="2269515421"/>
              </p:ext>
            </p:extLst>
          </p:nvPr>
        </p:nvGraphicFramePr>
        <p:xfrm>
          <a:off x="973874" y="200722"/>
          <a:ext cx="7040136" cy="4847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0881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sp>
        <p:nvSpPr>
          <p:cNvPr id="2195" name="Google Shape;2195;p40"/>
          <p:cNvSpPr txBox="1">
            <a:spLocks noGrp="1"/>
          </p:cNvSpPr>
          <p:nvPr>
            <p:ph type="title"/>
          </p:nvPr>
        </p:nvSpPr>
        <p:spPr>
          <a:xfrm>
            <a:off x="1696770" y="338327"/>
            <a:ext cx="5577900" cy="59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Signs And Symptoms  </a:t>
            </a:r>
            <a:endParaRPr dirty="0"/>
          </a:p>
        </p:txBody>
      </p:sp>
      <p:graphicFrame>
        <p:nvGraphicFramePr>
          <p:cNvPr id="14" name="Diagram 13">
            <a:extLst>
              <a:ext uri="{FF2B5EF4-FFF2-40B4-BE49-F238E27FC236}">
                <a16:creationId xmlns:a16="http://schemas.microsoft.com/office/drawing/2014/main" id="{F6E83EDF-234A-CBBA-C125-ADEC5A6830E0}"/>
              </a:ext>
            </a:extLst>
          </p:cNvPr>
          <p:cNvGraphicFramePr/>
          <p:nvPr>
            <p:extLst>
              <p:ext uri="{D42A27DB-BD31-4B8C-83A1-F6EECF244321}">
                <p14:modId xmlns:p14="http://schemas.microsoft.com/office/powerpoint/2010/main" val="2616228720"/>
              </p:ext>
            </p:extLst>
          </p:nvPr>
        </p:nvGraphicFramePr>
        <p:xfrm>
          <a:off x="825192" y="932627"/>
          <a:ext cx="7768683" cy="4115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3"/>
        <p:cNvGrpSpPr/>
        <p:nvPr/>
      </p:nvGrpSpPr>
      <p:grpSpPr>
        <a:xfrm>
          <a:off x="0" y="0"/>
          <a:ext cx="0" cy="0"/>
          <a:chOff x="0" y="0"/>
          <a:chExt cx="0" cy="0"/>
        </a:xfrm>
      </p:grpSpPr>
      <p:sp>
        <p:nvSpPr>
          <p:cNvPr id="2694" name="Google Shape;2694;p49"/>
          <p:cNvSpPr txBox="1">
            <a:spLocks noGrp="1"/>
          </p:cNvSpPr>
          <p:nvPr>
            <p:ph type="title"/>
          </p:nvPr>
        </p:nvSpPr>
        <p:spPr>
          <a:xfrm>
            <a:off x="1823475" y="338328"/>
            <a:ext cx="54969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dirty="0"/>
              <a:t>Theories of Digital Addiction </a:t>
            </a:r>
            <a:endParaRPr dirty="0"/>
          </a:p>
        </p:txBody>
      </p:sp>
      <p:graphicFrame>
        <p:nvGraphicFramePr>
          <p:cNvPr id="2" name="Diagram 1">
            <a:extLst>
              <a:ext uri="{FF2B5EF4-FFF2-40B4-BE49-F238E27FC236}">
                <a16:creationId xmlns:a16="http://schemas.microsoft.com/office/drawing/2014/main" id="{4885A462-FC29-80BE-A41A-534314AAEEF7}"/>
              </a:ext>
            </a:extLst>
          </p:cNvPr>
          <p:cNvGraphicFramePr/>
          <p:nvPr>
            <p:extLst>
              <p:ext uri="{D42A27DB-BD31-4B8C-83A1-F6EECF244321}">
                <p14:modId xmlns:p14="http://schemas.microsoft.com/office/powerpoint/2010/main" val="4086459983"/>
              </p:ext>
            </p:extLst>
          </p:nvPr>
        </p:nvGraphicFramePr>
        <p:xfrm>
          <a:off x="1060824" y="1107688"/>
          <a:ext cx="6259551" cy="3568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E3B87A83-FBD5-F63E-7318-6A2D76554032}"/>
              </a:ext>
            </a:extLst>
          </p:cNvPr>
          <p:cNvGraphicFramePr/>
          <p:nvPr>
            <p:extLst>
              <p:ext uri="{D42A27DB-BD31-4B8C-83A1-F6EECF244321}">
                <p14:modId xmlns:p14="http://schemas.microsoft.com/office/powerpoint/2010/main" val="4012068767"/>
              </p:ext>
            </p:extLst>
          </p:nvPr>
        </p:nvGraphicFramePr>
        <p:xfrm>
          <a:off x="0" y="145740"/>
          <a:ext cx="5597912" cy="128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C6CA37CB-7083-5DB2-3B68-C6CEF581B69B}"/>
              </a:ext>
            </a:extLst>
          </p:cNvPr>
          <p:cNvGraphicFramePr/>
          <p:nvPr>
            <p:extLst>
              <p:ext uri="{D42A27DB-BD31-4B8C-83A1-F6EECF244321}">
                <p14:modId xmlns:p14="http://schemas.microsoft.com/office/powerpoint/2010/main" val="219336942"/>
              </p:ext>
            </p:extLst>
          </p:nvPr>
        </p:nvGraphicFramePr>
        <p:xfrm>
          <a:off x="2226527" y="1008102"/>
          <a:ext cx="4690946" cy="32814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Google Shape;3012;p53">
            <a:extLst>
              <a:ext uri="{FF2B5EF4-FFF2-40B4-BE49-F238E27FC236}">
                <a16:creationId xmlns:a16="http://schemas.microsoft.com/office/drawing/2014/main" id="{53DC9F10-EF1E-FFCF-B0B0-D4DE663EE4D7}"/>
              </a:ext>
            </a:extLst>
          </p:cNvPr>
          <p:cNvSpPr txBox="1">
            <a:spLocks noGrp="1"/>
          </p:cNvSpPr>
          <p:nvPr>
            <p:ph type="title"/>
          </p:nvPr>
        </p:nvSpPr>
        <p:spPr>
          <a:xfrm>
            <a:off x="590419" y="435402"/>
            <a:ext cx="6784254" cy="572700"/>
          </a:xfrm>
          <a:prstGeom prst="rect">
            <a:avLst/>
          </a:prstGeom>
        </p:spPr>
        <p:txBody>
          <a:bodyPr spcFirstLastPara="1" wrap="square" lIns="91425" tIns="91425" rIns="91425" bIns="91425" anchor="t" anchorCtr="0">
            <a:noAutofit/>
          </a:bodyPr>
          <a:lstStyle/>
          <a:p>
            <a:pPr lvl="0" algn="l"/>
            <a:r>
              <a:rPr lang="en-IN" sz="3200" b="0" dirty="0">
                <a:solidFill>
                  <a:schemeClr val="tx1"/>
                </a:solidFill>
                <a:latin typeface="Times New Roman" panose="02020603050405020304" pitchFamily="18" charset="0"/>
                <a:cs typeface="Times New Roman" panose="02020603050405020304" pitchFamily="18" charset="0"/>
              </a:rPr>
              <a:t>Reward-Deficiency Hypothesis</a:t>
            </a:r>
            <a:endParaRPr lang="en-IN"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8"/>
        <p:cNvGrpSpPr/>
        <p:nvPr/>
      </p:nvGrpSpPr>
      <p:grpSpPr>
        <a:xfrm>
          <a:off x="0" y="0"/>
          <a:ext cx="0" cy="0"/>
          <a:chOff x="0" y="0"/>
          <a:chExt cx="0" cy="0"/>
        </a:xfrm>
      </p:grpSpPr>
      <p:sp>
        <p:nvSpPr>
          <p:cNvPr id="3012" name="Google Shape;3012;p53"/>
          <p:cNvSpPr txBox="1">
            <a:spLocks noGrp="1"/>
          </p:cNvSpPr>
          <p:nvPr>
            <p:ph type="title"/>
          </p:nvPr>
        </p:nvSpPr>
        <p:spPr>
          <a:xfrm>
            <a:off x="1408175" y="338328"/>
            <a:ext cx="650309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dirty="0"/>
              <a:t>Learning: Operant Conditioning </a:t>
            </a:r>
            <a:endParaRPr sz="3200" dirty="0"/>
          </a:p>
        </p:txBody>
      </p:sp>
      <p:graphicFrame>
        <p:nvGraphicFramePr>
          <p:cNvPr id="6" name="Diagram 5">
            <a:extLst>
              <a:ext uri="{FF2B5EF4-FFF2-40B4-BE49-F238E27FC236}">
                <a16:creationId xmlns:a16="http://schemas.microsoft.com/office/drawing/2014/main" id="{FD5FE90C-B80A-B4E9-0108-89A93B2CABC2}"/>
              </a:ext>
            </a:extLst>
          </p:cNvPr>
          <p:cNvGraphicFramePr/>
          <p:nvPr>
            <p:extLst>
              <p:ext uri="{D42A27DB-BD31-4B8C-83A1-F6EECF244321}">
                <p14:modId xmlns:p14="http://schemas.microsoft.com/office/powerpoint/2010/main" val="3552671109"/>
              </p:ext>
            </p:extLst>
          </p:nvPr>
        </p:nvGraphicFramePr>
        <p:xfrm>
          <a:off x="773152" y="817756"/>
          <a:ext cx="8132956" cy="4423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3718</TotalTime>
  <Words>1778</Words>
  <Application>Microsoft Office PowerPoint</Application>
  <PresentationFormat>On-screen Show (16:9)</PresentationFormat>
  <Paragraphs>201</Paragraphs>
  <Slides>33</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Fjalla One</vt:lpstr>
      <vt:lpstr>Barlow Semi Condensed Medium</vt:lpstr>
      <vt:lpstr>Arial</vt:lpstr>
      <vt:lpstr>Calibri</vt:lpstr>
      <vt:lpstr>Barlow Semi Condensed</vt:lpstr>
      <vt:lpstr>Times New Roman</vt:lpstr>
      <vt:lpstr>Wingdings</vt:lpstr>
      <vt:lpstr>Technology Consulting by Slidesgo</vt:lpstr>
      <vt:lpstr>Managing  Digital Addictions </vt:lpstr>
      <vt:lpstr>01</vt:lpstr>
      <vt:lpstr>Digital Addiction</vt:lpstr>
      <vt:lpstr>PowerPoint Presentation</vt:lpstr>
      <vt:lpstr>PowerPoint Presentation</vt:lpstr>
      <vt:lpstr>Signs And Symptoms  </vt:lpstr>
      <vt:lpstr>Theories of Digital Addiction </vt:lpstr>
      <vt:lpstr>Reward-Deficiency Hypothesis</vt:lpstr>
      <vt:lpstr>Learning: Operant Conditioning </vt:lpstr>
      <vt:lpstr>Sensation Seeking </vt:lpstr>
      <vt:lpstr>Social Skills Deficit Theory </vt:lpstr>
      <vt:lpstr>PowerPoint Presentation</vt:lpstr>
      <vt:lpstr>PowerPoint Presentation</vt:lpstr>
      <vt:lpstr>PowerPoint Presentation</vt:lpstr>
      <vt:lpstr>Raise Awareness </vt:lpstr>
      <vt:lpstr>Self Awareness and Monitoring </vt:lpstr>
      <vt:lpstr>Goal Setting  </vt:lpstr>
      <vt:lpstr>Digital “Nudge”  </vt:lpstr>
      <vt:lpstr>Cognitive tasks </vt:lpstr>
      <vt:lpstr>Identify triggers </vt:lpstr>
      <vt:lpstr>Behavior Modification  </vt:lpstr>
      <vt:lpstr>Cognitive Restructuring  </vt:lpstr>
      <vt:lpstr>Mindfullness… </vt:lpstr>
      <vt:lpstr>Visit a professional? </vt:lpstr>
      <vt:lpstr>Cognitive Behavioral Therapy </vt:lpstr>
      <vt:lpstr>Harm Reduction Therapy</vt:lpstr>
      <vt:lpstr>Family Therapy  </vt:lpstr>
      <vt:lpstr>Motivational Enhancement Therapy </vt:lpstr>
      <vt:lpstr>Positive Psychology Interventions</vt:lpstr>
      <vt:lpstr>Thank you!</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Consulting</dc:title>
  <cp:lastModifiedBy>Akanksha Rajguru</cp:lastModifiedBy>
  <cp:revision>33</cp:revision>
  <dcterms:modified xsi:type="dcterms:W3CDTF">2023-10-03T09:46:04Z</dcterms:modified>
</cp:coreProperties>
</file>